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61" d="100"/>
          <a:sy n="61" d="100"/>
        </p:scale>
        <p:origin x="53" y="3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88D0FF5-7E28-437C-81B6-300CEDD7D7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6E2F058-C31B-4A43-A64C-8CF780F249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1CAC2A9-6D31-4576-BEB8-3B4EEE316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00B8-EF80-4554-8FE7-63575A9224A5}" type="datetimeFigureOut">
              <a:rPr kumimoji="1" lang="ja-JP" altLang="en-US" smtClean="0"/>
              <a:t>2021/3/30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D0EF8D9-EFF0-416A-88DF-D4863D06E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C97B297-37CE-46EC-80A4-EDD106F60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D571D-8C6E-446F-8147-63BEC441F9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8878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605680-5900-4A19-A747-FF52F2300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AECDD79-A521-488C-BB5B-0CE4300509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45E56FF-D0D4-4A73-AF6D-14DD93AC5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00B8-EF80-4554-8FE7-63575A9224A5}" type="datetimeFigureOut">
              <a:rPr kumimoji="1" lang="ja-JP" altLang="en-US" smtClean="0"/>
              <a:t>2021/3/30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CB1A3B2-7B0F-4C4C-AF01-A9AFBA6F4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D9202CD-27A4-4377-9800-610BBD9DD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D571D-8C6E-446F-8147-63BEC441F9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793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4221C03-1D5D-44DC-B534-9C0254CC75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9CF1A37-2B0D-4500-8C90-B3D27DB64C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E349871-FC73-4BC8-BDB0-BAD47633B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00B8-EF80-4554-8FE7-63575A9224A5}" type="datetimeFigureOut">
              <a:rPr kumimoji="1" lang="ja-JP" altLang="en-US" smtClean="0"/>
              <a:t>2021/3/30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28BD544-6F0E-4869-8CCB-214807265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CA99F2F-60E6-4A43-9A24-8DD531064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D571D-8C6E-446F-8147-63BEC441F9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9358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370F924-6E3A-4229-B4EE-E42860647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E28F2D9-0869-45A6-9E7D-8EE42C17F6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258141F-C18F-4DE6-A9FE-1E40F9038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00B8-EF80-4554-8FE7-63575A9224A5}" type="datetimeFigureOut">
              <a:rPr kumimoji="1" lang="ja-JP" altLang="en-US" smtClean="0"/>
              <a:t>2021/3/30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0F594C5-304D-4961-A33E-7B34A5AAF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D889A6A-FE01-4DD0-9362-05FBBEB18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D571D-8C6E-446F-8147-63BEC441F9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6659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011852D-A646-41F3-AA24-0D8E022128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37A5C7D-9014-41FE-8C47-E966F3E618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C605D1B-AC1A-41AA-AD15-3B39D75B6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00B8-EF80-4554-8FE7-63575A9224A5}" type="datetimeFigureOut">
              <a:rPr kumimoji="1" lang="ja-JP" altLang="en-US" smtClean="0"/>
              <a:t>2021/3/30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95491B7-5B0A-4ECB-943B-033B2F7E5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3CE090A-A2D3-4DB2-A839-540D63096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D571D-8C6E-446F-8147-63BEC441F9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617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A6DD80F-0DFB-4EA8-B384-44509E0DD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D2F559F-56D2-482C-B89B-8C8E26FF13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0F37171-57A9-4FAB-8558-245489A59B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826A019-78AA-447F-A7C7-38640B78AE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00B8-EF80-4554-8FE7-63575A9224A5}" type="datetimeFigureOut">
              <a:rPr kumimoji="1" lang="ja-JP" altLang="en-US" smtClean="0"/>
              <a:t>2021/3/30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1F8A4A9-2374-40A0-99BB-EDEA9477F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8523597-1B87-4CBB-B3CC-2000A7A388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D571D-8C6E-446F-8147-63BEC441F9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5814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665945-FFEB-4050-AF3B-E124863E70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D7F287A-6622-4E0D-885E-D6FB009C9F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2DB9C50-D03B-4C78-BED4-79DB6A8BA8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673EA84-42BC-445F-AF92-8F8BA0C583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024CCFC9-161B-4903-9378-6BD04706DB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3D436A8-E607-47B5-8F54-F0B3D2902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00B8-EF80-4554-8FE7-63575A9224A5}" type="datetimeFigureOut">
              <a:rPr kumimoji="1" lang="ja-JP" altLang="en-US" smtClean="0"/>
              <a:t>2021/3/30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D7CD8DB-28C3-48E1-8EB1-7A15509E6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A855A0C-5DFC-4BB4-AC86-BEE97088A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D571D-8C6E-446F-8147-63BEC441F9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6425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1DFBBFC-F744-418C-AC1E-149355041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8500A18-34FE-48E9-8E92-A811AE9D9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00B8-EF80-4554-8FE7-63575A9224A5}" type="datetimeFigureOut">
              <a:rPr kumimoji="1" lang="ja-JP" altLang="en-US" smtClean="0"/>
              <a:t>2021/3/30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216B31-66C2-4FD6-A269-D05EE06E8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224D6CB-2583-4A6D-9FA7-47AD9A53C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D571D-8C6E-446F-8147-63BEC441F9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6231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5B652E-3249-43C7-BADC-ED3DB895A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00B8-EF80-4554-8FE7-63575A9224A5}" type="datetimeFigureOut">
              <a:rPr kumimoji="1" lang="ja-JP" altLang="en-US" smtClean="0"/>
              <a:t>2021/3/30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66EE02A-51A0-4B68-8342-0C762B6A6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B5B7A6A-F91D-471B-8F0D-74272A913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D571D-8C6E-446F-8147-63BEC441F9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6059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BE6DAE9-5884-4000-B342-FBB83E6E0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75253E-34B6-4A88-9C26-8C5A9C039E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78289B0-6B67-498D-8DE9-C3A4959B60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7FEE04D-D4ED-46A8-9494-4A968380B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00B8-EF80-4554-8FE7-63575A9224A5}" type="datetimeFigureOut">
              <a:rPr kumimoji="1" lang="ja-JP" altLang="en-US" smtClean="0"/>
              <a:t>2021/3/30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83B3E75-25B9-4F81-8A92-7B22FC8A5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46A9CDD-5DDF-4726-B030-E2540F35A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D571D-8C6E-446F-8147-63BEC441F9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9681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3EE433F-B31D-4AC9-BA66-E96E45E16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7E48BE7-A6B2-4706-B495-86DF152EB6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DEE9EA5-6AB3-4ED7-9F4A-B84DDC7F34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5395631-34FB-429B-8692-94AE3C259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00B8-EF80-4554-8FE7-63575A9224A5}" type="datetimeFigureOut">
              <a:rPr kumimoji="1" lang="ja-JP" altLang="en-US" smtClean="0"/>
              <a:t>2021/3/30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FDEDCD4-A354-4B4D-A670-064510824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DFC7838-1AD8-41BA-97A8-1630D913E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D571D-8C6E-446F-8147-63BEC441F9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6516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9450B4E-8F65-48F0-BA6C-44A97E1C3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8460EB4-7C90-4785-8DF6-30E2586724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CE9F84F-306F-4803-8697-F51FABA934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1F00B8-EF80-4554-8FE7-63575A9224A5}" type="datetimeFigureOut">
              <a:rPr kumimoji="1" lang="ja-JP" altLang="en-US" smtClean="0"/>
              <a:t>2021/3/30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24B1795-CFAC-40FE-BA3C-5015F48310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AD2F696-02CD-4834-8CFB-C717546A1F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D571D-8C6E-446F-8147-63BEC441F9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8161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1AFC6EC-9E74-49F4-B876-64AA10E04535}"/>
              </a:ext>
            </a:extLst>
          </p:cNvPr>
          <p:cNvSpPr txBox="1"/>
          <p:nvPr/>
        </p:nvSpPr>
        <p:spPr>
          <a:xfrm>
            <a:off x="2194142" y="612844"/>
            <a:ext cx="7803715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商品情報</a:t>
            </a:r>
          </a:p>
          <a:p>
            <a:r>
              <a:rPr lang="en-US" altLang="ja-JP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Martin Guitar </a:t>
            </a:r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マーチン ギター 音叉 ゴールド </a:t>
            </a:r>
            <a:r>
              <a:rPr lang="en-US" altLang="ja-JP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A 440Hz </a:t>
            </a:r>
          </a:p>
          <a:p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レザーケース マーティンクラブ 限定品</a:t>
            </a:r>
            <a:endParaRPr lang="en-US" altLang="ja-JP" sz="2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lang="en-US" altLang="ja-JP" sz="2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個数：</a:t>
            </a:r>
            <a:r>
              <a:rPr lang="en-US" altLang="ja-JP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</a:t>
            </a:r>
          </a:p>
          <a:p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開始日時：</a:t>
            </a:r>
            <a:r>
              <a:rPr lang="en-US" altLang="ja-JP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2021.03.22</a:t>
            </a:r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（月）</a:t>
            </a:r>
            <a:r>
              <a:rPr lang="en-US" altLang="ja-JP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10:48</a:t>
            </a:r>
          </a:p>
          <a:p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終了日時：</a:t>
            </a:r>
            <a:r>
              <a:rPr lang="en-US" altLang="ja-JP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2021.03.28</a:t>
            </a:r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（日）</a:t>
            </a:r>
            <a:r>
              <a:rPr lang="en-US" altLang="ja-JP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21:45</a:t>
            </a:r>
          </a:p>
          <a:p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自動延長：あり</a:t>
            </a:r>
          </a:p>
          <a:p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早期終了：あり</a:t>
            </a:r>
          </a:p>
          <a:p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返品：返品不可</a:t>
            </a:r>
          </a:p>
          <a:p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入札者評価制限：あり</a:t>
            </a:r>
          </a:p>
          <a:p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入札者認証制限：あり</a:t>
            </a:r>
          </a:p>
          <a:p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落札者：</a:t>
            </a:r>
            <a:r>
              <a:rPr lang="en-US" altLang="ja-JP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lnoow45525 / </a:t>
            </a:r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評価 </a:t>
            </a:r>
            <a:r>
              <a:rPr lang="en-US" altLang="ja-JP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</a:t>
            </a:r>
          </a:p>
          <a:p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開始価格：</a:t>
            </a:r>
            <a:r>
              <a:rPr lang="en-US" altLang="ja-JP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7,800 </a:t>
            </a:r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円</a:t>
            </a:r>
          </a:p>
          <a:p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オークション</a:t>
            </a:r>
            <a:r>
              <a:rPr lang="en-US" altLang="ja-JP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ID</a:t>
            </a:r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：</a:t>
            </a:r>
            <a:r>
              <a:rPr lang="en-US" altLang="ja-JP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u427538160</a:t>
            </a:r>
            <a:endParaRPr lang="ja-JP" altLang="en-US" sz="2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636417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Martin Guitar マーチン ギター 音叉 ゴールド A 440Hz レザーケース マーティンクラブ 限定品_画像9">
            <a:extLst>
              <a:ext uri="{FF2B5EF4-FFF2-40B4-BE49-F238E27FC236}">
                <a16:creationId xmlns:a16="http://schemas.microsoft.com/office/drawing/2014/main" id="{422CE816-86FA-4725-8037-6B613CD465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381000"/>
            <a:ext cx="6096000" cy="60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19857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Martin Guitar マーチン ギター 音叉 ゴールド A 440Hz レザーケース マーティンクラブ 限定品_画像10">
            <a:extLst>
              <a:ext uri="{FF2B5EF4-FFF2-40B4-BE49-F238E27FC236}">
                <a16:creationId xmlns:a16="http://schemas.microsoft.com/office/drawing/2014/main" id="{030B21D2-060C-4459-BD3C-D36FD4476A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381000"/>
            <a:ext cx="6096000" cy="60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2902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artin Guitar マーチン ギター 音叉 ゴールド A 440Hz レザーケース マーティンクラブ 限定品_画像1">
            <a:extLst>
              <a:ext uri="{FF2B5EF4-FFF2-40B4-BE49-F238E27FC236}">
                <a16:creationId xmlns:a16="http://schemas.microsoft.com/office/drawing/2014/main" id="{BFA6FBE9-214A-4075-B65E-21C20B2F99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1143000"/>
            <a:ext cx="60960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5533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Martin Guitar マーチン ギター 音叉 ゴールド A 440Hz レザーケース マーティンクラブ 限定品_画像2">
            <a:extLst>
              <a:ext uri="{FF2B5EF4-FFF2-40B4-BE49-F238E27FC236}">
                <a16:creationId xmlns:a16="http://schemas.microsoft.com/office/drawing/2014/main" id="{779E680B-78B3-40E9-9863-11FFF91D8B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381000"/>
            <a:ext cx="6096000" cy="60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6859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Martin Guitar マーチン ギター 音叉 ゴールド A 440Hz レザーケース マーティンクラブ 限定品_画像3">
            <a:extLst>
              <a:ext uri="{FF2B5EF4-FFF2-40B4-BE49-F238E27FC236}">
                <a16:creationId xmlns:a16="http://schemas.microsoft.com/office/drawing/2014/main" id="{4929D400-E791-4FB3-9C4D-6366D64955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381000"/>
            <a:ext cx="6096000" cy="60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37010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Martin Guitar マーチン ギター 音叉 ゴールド A 440Hz レザーケース マーティンクラブ 限定品_画像4">
            <a:extLst>
              <a:ext uri="{FF2B5EF4-FFF2-40B4-BE49-F238E27FC236}">
                <a16:creationId xmlns:a16="http://schemas.microsoft.com/office/drawing/2014/main" id="{F9EAB7AD-056E-4D42-838A-CDD6ACA6A0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381000"/>
            <a:ext cx="6096000" cy="60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4659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Martin Guitar マーチン ギター 音叉 ゴールド A 440Hz レザーケース マーティンクラブ 限定品_画像5">
            <a:extLst>
              <a:ext uri="{FF2B5EF4-FFF2-40B4-BE49-F238E27FC236}">
                <a16:creationId xmlns:a16="http://schemas.microsoft.com/office/drawing/2014/main" id="{D15115B6-3008-4F94-96F0-8D1ECBC4B9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381000"/>
            <a:ext cx="6096000" cy="60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16761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Martin Guitar マーチン ギター 音叉 ゴールド A 440Hz レザーケース マーティンクラブ 限定品_画像6">
            <a:extLst>
              <a:ext uri="{FF2B5EF4-FFF2-40B4-BE49-F238E27FC236}">
                <a16:creationId xmlns:a16="http://schemas.microsoft.com/office/drawing/2014/main" id="{56108B6B-73CC-4199-AECF-C35487A6F8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381000"/>
            <a:ext cx="6096000" cy="60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97158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Martin Guitar マーチン ギター 音叉 ゴールド A 440Hz レザーケース マーティンクラブ 限定品_画像7">
            <a:extLst>
              <a:ext uri="{FF2B5EF4-FFF2-40B4-BE49-F238E27FC236}">
                <a16:creationId xmlns:a16="http://schemas.microsoft.com/office/drawing/2014/main" id="{512FD6B7-80EF-4728-878C-36446D376A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381000"/>
            <a:ext cx="6096000" cy="60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11568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Martin Guitar マーチン ギター 音叉 ゴールド A 440Hz レザーケース マーティンクラブ 限定品_画像8">
            <a:extLst>
              <a:ext uri="{FF2B5EF4-FFF2-40B4-BE49-F238E27FC236}">
                <a16:creationId xmlns:a16="http://schemas.microsoft.com/office/drawing/2014/main" id="{473D01C4-7EAA-431C-9CAA-BC6B03FB42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381000"/>
            <a:ext cx="6096000" cy="60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13941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69</Words>
  <Application>Microsoft Office PowerPoint</Application>
  <PresentationFormat>ワイド画面</PresentationFormat>
  <Paragraphs>15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ＭＳ Ｐゴシック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tamagawa akio</dc:creator>
  <cp:lastModifiedBy>tamagawa akio</cp:lastModifiedBy>
  <cp:revision>2</cp:revision>
  <dcterms:created xsi:type="dcterms:W3CDTF">2021-03-30T00:47:43Z</dcterms:created>
  <dcterms:modified xsi:type="dcterms:W3CDTF">2021-03-30T00:54:22Z</dcterms:modified>
</cp:coreProperties>
</file>