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D2B0AB-6322-42D2-8475-33D79038A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B4D87D-F7C3-4E47-AD19-B6DEF8E1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85EA0D-0A01-4DAC-9524-0B832E4F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F778D0-EF82-4B3D-95A9-B7640A8E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ED7CDC-192E-4243-94B8-603F7F0F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57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F178A-9F7E-4705-BEE9-52EBB58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5458F9-9EC7-4C3B-8B3A-B9783048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92F870-FB3E-46E9-B00C-BB64E553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0326D-3B2C-44AB-9D30-4703337D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DF8D2-8160-4E0A-82B1-4C96EEA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FF178E-8AAC-4FB5-90C0-4A04ADC79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C5135F-0583-4CC4-AF42-3BBFBFE2E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980A6D-4CA5-4E6F-B034-EDC2500F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57E31E-233C-4469-9104-391F5790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D54117-615B-4B8B-8B5B-51C334A8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2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40995-B176-4829-B940-192BFDC9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45F523-4803-4626-BCE2-12F0FA15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037F85-1408-484E-8E0D-089A5F3E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B436F6-AC16-4828-AEF1-1C278864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C1D610-1E02-4A68-A808-82B2D433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31B0B3-9719-46BB-AB7F-B3952806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E5DD5D-ECA0-42B2-8745-02E95E05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271910-747D-4253-8A06-4F8ED576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F22F81-F00C-4AA2-8B54-125DFC34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F89500-DD16-43D4-BC18-7FDB688E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9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3FA6C-591C-4650-9B12-B9ADF54D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2A46E-14CE-4563-9A91-75131BED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8CEF5B-61F8-49DC-BA5A-4797D0542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49F4F7-14FA-4E03-9556-B7701549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B0A08A-3B89-4524-865F-1EC0DD9A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5E5F51-73AB-4DA3-8F5D-B14C64A8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0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739F4-14AC-49ED-B81A-28013CF5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F8C97-E4E4-47A5-AAE0-C5D73C6B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40477D-54FD-4771-AF58-D247FE3B2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A37684-68C9-43C3-AD1E-AF66C6AA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A2E9A5-C4E5-40BE-87BB-56539E8C1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6A576B-5D06-4BD5-A061-A5BD7CAA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CF33E2-F969-4214-A474-554046DC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A81DF4-7490-46A9-815B-3CE7F391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0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C07E6-8A5F-41D6-9C4C-AD4F6BD8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91D24E-CB18-44C9-A3A1-5808339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3A13E0-043F-49D4-93F0-B886A0A1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F94638-2DA0-4F36-B6F0-4EEDEA7F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DB832B-DA2F-422C-80B8-B22A22DC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711EA9-8311-4F0F-A00E-8B6F8718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18570-B821-47B7-ADCA-FE9899B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9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6C0CA-6C60-4483-8F78-15C772EB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2E97B6-FEBB-4706-B197-DD549008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4C6F46-550D-4E44-AAED-EC4449C4A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0C87CE-40C4-4732-B146-88113F75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F78FAD-39AA-4297-AF63-804E5840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13E8E7-F9FE-4D38-B30B-400DBF9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9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81D1F-0E8A-4A09-9CF9-F0EFCA99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748D41-0685-49B9-B761-F29318B4F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3F5269-3FE9-4F5D-9AAE-08E6306BD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68F918-3ED6-4E3A-A4F4-5935DD9D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4FB120-D36C-4E4D-AD04-7B147A79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8600AA-C4F6-4CB9-8C32-B95E9513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71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9A7527-15A2-434B-9C30-499574D9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692DF-4F8B-4989-8741-BF79311B3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B51051-9E8C-4A10-A4C8-590280219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C875-2A38-41AD-A08E-3AC08266D878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ED666-DF4D-4302-BD94-632417BA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F1F5E-F239-4725-AAEE-1A17B1B71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0B80-77C9-42FB-9005-9B912959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2F3E42-6BD9-402F-80F4-678933C35587}"/>
              </a:ext>
            </a:extLst>
          </p:cNvPr>
          <p:cNvSpPr txBox="1"/>
          <p:nvPr/>
        </p:nvSpPr>
        <p:spPr>
          <a:xfrm>
            <a:off x="325514" y="593452"/>
            <a:ext cx="11540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美品 スワロフスキー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SWAROVSKI 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クリスタルビジュー 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ゴールドカラー ハープ 楽器 ブローチ 刻印あり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AA83CD-3E4C-4CCB-8474-B8DED8332CCD}"/>
              </a:ext>
            </a:extLst>
          </p:cNvPr>
          <p:cNvSpPr txBox="1"/>
          <p:nvPr/>
        </p:nvSpPr>
        <p:spPr>
          <a:xfrm>
            <a:off x="3049732" y="2049236"/>
            <a:ext cx="59788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個数：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開始日時：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2021.06.06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14:41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終了日時：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2021.06.13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22:41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自動延長：なし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早期終了：なし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返品：返品不可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入札者評価制限：あり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入札者認証制限：なし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落札者：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lnoow45525 /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開始価格：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2,600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円（税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オークション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561236397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8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美品 スワロフスキー SWAROVSKI クリスタルビジュー ゴールドカラー ハープ 楽器 ブローチ 刻印あり_画像1">
            <a:extLst>
              <a:ext uri="{FF2B5EF4-FFF2-40B4-BE49-F238E27FC236}">
                <a16:creationId xmlns:a16="http://schemas.microsoft.com/office/drawing/2014/main" id="{EF478809-6795-41A2-BB66-86203EE4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美品 スワロフスキー SWAROVSKI クリスタルビジュー ゴールドカラー ハープ 楽器 ブローチ 刻印あり_画像2">
            <a:extLst>
              <a:ext uri="{FF2B5EF4-FFF2-40B4-BE49-F238E27FC236}">
                <a16:creationId xmlns:a16="http://schemas.microsoft.com/office/drawing/2014/main" id="{A0E6684D-60C3-4150-9261-42926046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美品 スワロフスキー SWAROVSKI クリスタルビジュー ゴールドカラー ハープ 楽器 ブローチ 刻印あり_画像3">
            <a:extLst>
              <a:ext uri="{FF2B5EF4-FFF2-40B4-BE49-F238E27FC236}">
                <a16:creationId xmlns:a16="http://schemas.microsoft.com/office/drawing/2014/main" id="{3AD827DA-6F98-42B0-BD8C-9AF222A8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美品 スワロフスキー SWAROVSKI クリスタルビジュー ゴールドカラー ハープ 楽器 ブローチ 刻印あり_画像4">
            <a:extLst>
              <a:ext uri="{FF2B5EF4-FFF2-40B4-BE49-F238E27FC236}">
                <a16:creationId xmlns:a16="http://schemas.microsoft.com/office/drawing/2014/main" id="{4F2E0D68-69DA-45A9-B5FA-152387C7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3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美品 スワロフスキー SWAROVSKI クリスタルビジュー ゴールドカラー ハープ 楽器 ブローチ 刻印あり_画像5">
            <a:extLst>
              <a:ext uri="{FF2B5EF4-FFF2-40B4-BE49-F238E27FC236}">
                <a16:creationId xmlns:a16="http://schemas.microsoft.com/office/drawing/2014/main" id="{4FA682E2-3989-4D38-818E-B8A00429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5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美品 スワロフスキー SWAROVSKI クリスタルビジュー ゴールドカラー ハープ 楽器 ブローチ 刻印あり_画像6">
            <a:extLst>
              <a:ext uri="{FF2B5EF4-FFF2-40B4-BE49-F238E27FC236}">
                <a16:creationId xmlns:a16="http://schemas.microsoft.com/office/drawing/2014/main" id="{9B5E4810-C15C-43C3-80F5-99522582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3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美品 スワロフスキー SWAROVSKI クリスタルビジュー ゴールドカラー ハープ 楽器 ブローチ 刻印あり_画像7">
            <a:extLst>
              <a:ext uri="{FF2B5EF4-FFF2-40B4-BE49-F238E27FC236}">
                <a16:creationId xmlns:a16="http://schemas.microsoft.com/office/drawing/2014/main" id="{78E6B901-600C-43D0-8DC8-913D4746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0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美品 スワロフスキー SWAROVSKI クリスタルビジュー ゴールドカラー ハープ 楽器 ブローチ 刻印あり_画像8">
            <a:extLst>
              <a:ext uri="{FF2B5EF4-FFF2-40B4-BE49-F238E27FC236}">
                <a16:creationId xmlns:a16="http://schemas.microsoft.com/office/drawing/2014/main" id="{DBF63559-7F9D-46AA-B998-8FF7C4F4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26"/>
            <a:ext cx="6851073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6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</Words>
  <Application>Microsoft Office PowerPoint</Application>
  <PresentationFormat>ワイド画面</PresentationFormat>
  <Paragraphs>13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</cp:revision>
  <dcterms:created xsi:type="dcterms:W3CDTF">2021-06-13T22:18:09Z</dcterms:created>
  <dcterms:modified xsi:type="dcterms:W3CDTF">2021-06-13T22:20:13Z</dcterms:modified>
</cp:coreProperties>
</file>