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EA70D-BC7F-4750-8BC9-A36BB372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E40360-A7FD-411B-9C96-C47E7F8F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B5DE3E-DDF0-4B3E-8978-C829914C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48207-1C08-4A66-8150-476AAA4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AE475-DBC8-4E9A-BE5A-14947C41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4CB5C9-1FCB-4B08-9702-F4B05F16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5192A2-24A4-4491-BA0E-506054FAD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74144F-BB7E-4D82-B329-4C03D8DE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B88FC1-ABEB-449F-B6D1-AE64CFFA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C981E9-70C5-453D-8C9A-40B4C430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1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AA0D23-43CD-4497-B67A-C5E8744A7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366B1E-8B41-41E7-8008-70D55CC7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EFD26-059E-4CA9-8277-FE51E4D5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3BFE7C-C0D6-4431-AE91-7996CE71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582667-1BB3-4152-B46F-C3977A5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86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F5AEDA-F72B-4526-8BE0-C4878F04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6EDBE-5640-4974-8787-F428FFD5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50DBFE-9398-4EB5-B384-8F0D2AEA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8AA2EB-6F70-4E38-985E-1CC7C0AF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68C559-664D-438C-A739-10DEDEB5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5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B7EB3-870A-4D38-ACC2-CDCA385D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824FF0-E1D3-4AE5-BDC9-E6A2A78B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143106-DF96-496B-9ADF-256A1F74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C1D3B3-A0D6-43C8-B4E5-DF08FE5C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669BFE-915D-4E82-8AC5-33431E1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37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3197E-BC9F-4F8F-929E-BAF93FD5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E4BB36-B8B7-4C93-9538-584F1AE8A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E8CEB0-D5B7-4CF2-9A3A-14EAEB7B1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1FFBED-7966-4CA4-958D-C8CD6BCF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BA1DA8-4D12-4B3D-B187-A5AA6841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CF205E-7AB9-48E5-8EA8-330C0361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1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81096-7940-43B0-9239-5227CAB4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FE97F-FC15-445B-9091-9360BD55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A5E084-724E-42A0-8AF5-E94FB58BD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518109-701D-4AFF-9EAD-860991EDB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AC138BC-A4D2-4B8B-9090-DBA008096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1BE57D-9ADB-4D47-80B4-9B564F5A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5705C1-A0C5-4521-9C47-2EB23897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319915-F0A4-4C76-A502-02B2000E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47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A3E42-D23F-42F4-886D-16FB1FC2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F554E5-7EB4-43EF-85C0-71157FD7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4D2424-7374-4F98-BA8E-DF08A8F4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E660AC-983D-4F15-9511-E5299D30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4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DDAE62-3C52-4623-B78E-E8D77198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DE98AE-567D-4390-9A6E-0806E423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002CAD-0CAE-4DE2-BEFC-F4D8C412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6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92C00-04A0-4CA5-9A56-F1D0F194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2CE2CC-9A2A-4814-BC76-D8ABB8C3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55E386-3A97-487F-89EC-6079276E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E33170-C1AB-4F73-A0E1-16031E0A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E0E1D-5EC9-4377-ADAC-35FD8A95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A154F3-B143-4F4A-8364-12DBB3B7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26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0401B-5AE5-46E6-B2D0-C3DB68DF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4F438A-CD25-4FFF-917D-B932CFA6A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A8E60A-2774-4F71-868A-D1A5920D2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A49B1A-4C79-44FB-83C8-5D8EE537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69C892-81FC-46B5-80A6-CB3A5C0E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DEBBE4-1085-4162-95F6-240929AA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7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C1EB87-B55F-4586-86FB-372DABA5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D09C8-2DEB-4BAC-A067-146526F05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F5B44-4A42-47E0-914F-D65A02112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54CC-79AE-4B4C-BD62-C74530B67934}" type="datetimeFigureOut">
              <a:rPr kumimoji="1" lang="ja-JP" altLang="en-US" smtClean="0"/>
              <a:t>2021/2/5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9DC2B9-3BDB-4180-B813-DC056BC7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3957C3-A7A7-448C-8881-44C24CA4A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0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27C7D-0C7D-4049-90E1-5030BB48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1 Martin D-28 (</a:t>
            </a:r>
            <a:r>
              <a:rPr kumimoji="1" lang="ja-JP" altLang="en-US" dirty="0"/>
              <a:t>自分で購入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E19B460-CBE2-45A7-BB94-491912211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2311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10 Martin OOO-18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5A097D5D-3F26-49DF-8DE7-E621807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2623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11 Martin O-18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52D93E2E-62D9-4757-AE2C-C7FDC0E43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3931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12 Martin O-18 (pick)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D1B6EF8-29C9-40C5-922C-1E843FFE3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2640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13 Martin OOO-28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64B39A-FA67-4EC5-986A-0FDE2222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85" y="1818749"/>
            <a:ext cx="4360939" cy="43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14 Gibson Hummingbird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D48B6D3-A3A9-4945-B0B7-22A3CAB7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19" y="1825625"/>
            <a:ext cx="4354361" cy="4351338"/>
          </a:xfrm>
        </p:spPr>
      </p:pic>
    </p:spTree>
    <p:extLst>
      <p:ext uri="{BB962C8B-B14F-4D97-AF65-F5344CB8AC3E}">
        <p14:creationId xmlns:p14="http://schemas.microsoft.com/office/powerpoint/2010/main" val="198299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15 Gibson J-45</a:t>
            </a:r>
            <a:endParaRPr kumimoji="1" lang="ja-JP" altLang="en-US" dirty="0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103440DB-07BC-44C8-AF28-FBC4BDD3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423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16 Martin D-18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ADE5661D-C5C5-4ECD-AAD5-043691707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2092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17 </a:t>
            </a:r>
            <a:r>
              <a:rPr kumimoji="1" lang="en-US" altLang="ja-JP" dirty="0" err="1"/>
              <a:t>K.Yairi</a:t>
            </a:r>
            <a:r>
              <a:rPr kumimoji="1" lang="en-US" altLang="ja-JP" dirty="0"/>
              <a:t> DY-41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C280FA9-B969-4FC0-AEDD-3F8840DA3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02295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18 Guild F30W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5E22107-F85E-4954-8363-B7AF66E77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19" y="1825625"/>
            <a:ext cx="4354361" cy="4351338"/>
          </a:xfrm>
        </p:spPr>
      </p:pic>
    </p:spTree>
    <p:extLst>
      <p:ext uri="{BB962C8B-B14F-4D97-AF65-F5344CB8AC3E}">
        <p14:creationId xmlns:p14="http://schemas.microsoft.com/office/powerpoint/2010/main" val="49721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19 Gallagher G-50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D358AF8-774D-428F-AC6F-67678F22C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19" y="1825625"/>
            <a:ext cx="4354361" cy="4351338"/>
          </a:xfrm>
        </p:spPr>
      </p:pic>
    </p:spTree>
    <p:extLst>
      <p:ext uri="{BB962C8B-B14F-4D97-AF65-F5344CB8AC3E}">
        <p14:creationId xmlns:p14="http://schemas.microsoft.com/office/powerpoint/2010/main" val="176874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2 Martin HD-28VR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CBF6EDE-DCC8-4E7B-91D3-A9B501394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3613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8307BD-9F5E-49EB-BB18-EC4F5AC3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20 Guild D-240E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C3ED7F2-956F-44B2-B950-B45CF6F24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19" y="1825625"/>
            <a:ext cx="4354361" cy="4351338"/>
          </a:xfrm>
        </p:spPr>
      </p:pic>
    </p:spTree>
    <p:extLst>
      <p:ext uri="{BB962C8B-B14F-4D97-AF65-F5344CB8AC3E}">
        <p14:creationId xmlns:p14="http://schemas.microsoft.com/office/powerpoint/2010/main" val="139902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402CB8-1672-4A50-98FE-E5D8B183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21  </a:t>
            </a:r>
            <a:r>
              <a:rPr kumimoji="1" lang="en-US" altLang="ja-JP" dirty="0" err="1"/>
              <a:t>K.Yairi</a:t>
            </a:r>
            <a:r>
              <a:rPr kumimoji="1" lang="en-US" altLang="ja-JP" dirty="0"/>
              <a:t> YW-500P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7FE0AB8-D72C-4C0D-B0E6-13FEA260A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19" y="1825625"/>
            <a:ext cx="4354361" cy="4351338"/>
          </a:xfrm>
        </p:spPr>
      </p:pic>
    </p:spTree>
    <p:extLst>
      <p:ext uri="{BB962C8B-B14F-4D97-AF65-F5344CB8AC3E}">
        <p14:creationId xmlns:p14="http://schemas.microsoft.com/office/powerpoint/2010/main" val="1807551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43142C-E75F-415C-BB06-FA5288FC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22 </a:t>
            </a:r>
            <a:r>
              <a:rPr kumimoji="1" lang="en-US" altLang="ja-JP" dirty="0" err="1"/>
              <a:t>S.Yairi</a:t>
            </a:r>
            <a:r>
              <a:rPr kumimoji="1" lang="en-US" altLang="ja-JP" dirty="0"/>
              <a:t> YD-220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6616EC1-FD3E-4CA9-989A-3343FA65C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19" y="1825625"/>
            <a:ext cx="4354361" cy="4351338"/>
          </a:xfrm>
        </p:spPr>
      </p:pic>
    </p:spTree>
    <p:extLst>
      <p:ext uri="{BB962C8B-B14F-4D97-AF65-F5344CB8AC3E}">
        <p14:creationId xmlns:p14="http://schemas.microsoft.com/office/powerpoint/2010/main" val="156165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C4F34-0989-4A93-9E7F-12B64C12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23 Cat's Eyes CE-2000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B79DDBE-196F-423C-9857-6E6FAC72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193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88247-8D15-4F93-B556-9F9648BF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24 Morris M-101Ⅲ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693B06B-EE6A-4467-8761-CDFEF8926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1656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311A5C-EA98-4355-8450-83127F8C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E87B53-3C39-42A8-8C3F-25908335B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93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 3 Morris W-40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419EB4E-6F77-4E4E-BD36-D2F82F63B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05" y="1825625"/>
            <a:ext cx="4357389" cy="4351338"/>
          </a:xfrm>
        </p:spPr>
      </p:pic>
    </p:spTree>
    <p:extLst>
      <p:ext uri="{BB962C8B-B14F-4D97-AF65-F5344CB8AC3E}">
        <p14:creationId xmlns:p14="http://schemas.microsoft.com/office/powerpoint/2010/main" val="23104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 4 Martin D-35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09B227-EAD5-4299-B92C-2AB380A7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3699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  5 Martin D-45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3EBBA7CC-B33C-4A96-9DF8-562A96229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9466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6 Gibson DOVE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1771EA2-4165-4352-89F7-2F9754D39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1925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7 Martin D-28 (</a:t>
            </a:r>
            <a:r>
              <a:rPr kumimoji="1" lang="ja-JP" altLang="en-US" dirty="0"/>
              <a:t>ヤフオク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A36EF5B-C4C9-43E7-8E6E-612368B1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9822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8 Martin OO-18V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E6DBA75-33C4-40CF-B7D1-4AE657240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8824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9 Martin HD-28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AAF2B2E-5173-4EAD-8D1C-CE2B5E929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8520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114</Words>
  <Application>Microsoft Office PowerPoint</Application>
  <PresentationFormat>ワイド画面</PresentationFormat>
  <Paragraphs>24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游ゴシック</vt:lpstr>
      <vt:lpstr>游ゴシック Light</vt:lpstr>
      <vt:lpstr>Arial</vt:lpstr>
      <vt:lpstr>Office テーマ</vt:lpstr>
      <vt:lpstr>           1 Martin D-28 (自分で購入)</vt:lpstr>
      <vt:lpstr>                  2 Martin HD-28VR</vt:lpstr>
      <vt:lpstr>                     3 Morris W-40</vt:lpstr>
      <vt:lpstr>                     4 Martin D-35</vt:lpstr>
      <vt:lpstr>                      5 Martin D-45</vt:lpstr>
      <vt:lpstr>                    6 Gibson DOVE</vt:lpstr>
      <vt:lpstr>            7 Martin D-28 (ヤフオク)</vt:lpstr>
      <vt:lpstr>                   8 Martin OO-18V</vt:lpstr>
      <vt:lpstr>                    9 Martin HD-28</vt:lpstr>
      <vt:lpstr>                  10 Martin OOO-18</vt:lpstr>
      <vt:lpstr>                    11 Martin O-18</vt:lpstr>
      <vt:lpstr>                 12 Martin O-18 (pick)</vt:lpstr>
      <vt:lpstr>                  13 Martin OOO-28</vt:lpstr>
      <vt:lpstr>              14 Gibson Hummingbird</vt:lpstr>
      <vt:lpstr>                    15 Gibson J-45</vt:lpstr>
      <vt:lpstr>                    16 Martin D-18</vt:lpstr>
      <vt:lpstr>                    17 K.Yairi DY-41</vt:lpstr>
      <vt:lpstr>                    18 Guild F30W</vt:lpstr>
      <vt:lpstr>                  19 Gallagher G-50</vt:lpstr>
      <vt:lpstr>                   20 Guild D-240E</vt:lpstr>
      <vt:lpstr>                21  K.Yairi YW-500P</vt:lpstr>
      <vt:lpstr>                 22 S.Yairi YD-220</vt:lpstr>
      <vt:lpstr>               23 Cat's Eyes CE-2000</vt:lpstr>
      <vt:lpstr>                  24 Morris M-101Ⅲ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10</cp:revision>
  <dcterms:created xsi:type="dcterms:W3CDTF">2020-12-21T11:56:05Z</dcterms:created>
  <dcterms:modified xsi:type="dcterms:W3CDTF">2021-02-05T03:46:31Z</dcterms:modified>
</cp:coreProperties>
</file>