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77" y="2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21ACF0-D31D-46D1-9373-59EC4DB17F2A}"/>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41251436-EEF4-4010-851D-7552B3BCAE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C20FEDA-74B2-4A0B-B4EF-3B36E44DE769}"/>
              </a:ext>
            </a:extLst>
          </p:cNvPr>
          <p:cNvSpPr>
            <a:spLocks noGrp="1"/>
          </p:cNvSpPr>
          <p:nvPr>
            <p:ph type="dt" sz="half" idx="10"/>
          </p:nvPr>
        </p:nvSpPr>
        <p:spPr/>
        <p:txBody>
          <a:bodyPr/>
          <a:lstStyle/>
          <a:p>
            <a:fld id="{66205374-6CDC-406A-9275-8CC13B72CD6E}" type="datetimeFigureOut">
              <a:rPr kumimoji="1" lang="ja-JP" altLang="en-US" smtClean="0"/>
              <a:t>2021/4/28</a:t>
            </a:fld>
            <a:endParaRPr kumimoji="1" lang="ja-JP" altLang="en-US"/>
          </a:p>
        </p:txBody>
      </p:sp>
      <p:sp>
        <p:nvSpPr>
          <p:cNvPr id="5" name="フッター プレースホルダー 4">
            <a:extLst>
              <a:ext uri="{FF2B5EF4-FFF2-40B4-BE49-F238E27FC236}">
                <a16:creationId xmlns:a16="http://schemas.microsoft.com/office/drawing/2014/main" id="{BE14952D-CD71-4B18-BAF0-2F2AA6A92DE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7A5D142-E807-4CB1-AE83-B1FACD5B352A}"/>
              </a:ext>
            </a:extLst>
          </p:cNvPr>
          <p:cNvSpPr>
            <a:spLocks noGrp="1"/>
          </p:cNvSpPr>
          <p:nvPr>
            <p:ph type="sldNum" sz="quarter" idx="12"/>
          </p:nvPr>
        </p:nvSpPr>
        <p:spPr/>
        <p:txBody>
          <a:bodyPr/>
          <a:lstStyle/>
          <a:p>
            <a:fld id="{5B9C93F9-A728-4D41-8E6D-E3254A32772B}" type="slidenum">
              <a:rPr kumimoji="1" lang="ja-JP" altLang="en-US" smtClean="0"/>
              <a:t>‹#›</a:t>
            </a:fld>
            <a:endParaRPr kumimoji="1" lang="ja-JP" altLang="en-US"/>
          </a:p>
        </p:txBody>
      </p:sp>
    </p:spTree>
    <p:extLst>
      <p:ext uri="{BB962C8B-B14F-4D97-AF65-F5344CB8AC3E}">
        <p14:creationId xmlns:p14="http://schemas.microsoft.com/office/powerpoint/2010/main" val="3488557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14BCC5-F98C-46B2-8CC6-E405CF32349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36D0571-F266-43AA-9578-07CBB4733235}"/>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6E545E9-8BF8-4BBA-A410-5E6D9417EFD7}"/>
              </a:ext>
            </a:extLst>
          </p:cNvPr>
          <p:cNvSpPr>
            <a:spLocks noGrp="1"/>
          </p:cNvSpPr>
          <p:nvPr>
            <p:ph type="dt" sz="half" idx="10"/>
          </p:nvPr>
        </p:nvSpPr>
        <p:spPr/>
        <p:txBody>
          <a:bodyPr/>
          <a:lstStyle/>
          <a:p>
            <a:fld id="{66205374-6CDC-406A-9275-8CC13B72CD6E}" type="datetimeFigureOut">
              <a:rPr kumimoji="1" lang="ja-JP" altLang="en-US" smtClean="0"/>
              <a:t>2021/4/28</a:t>
            </a:fld>
            <a:endParaRPr kumimoji="1" lang="ja-JP" altLang="en-US"/>
          </a:p>
        </p:txBody>
      </p:sp>
      <p:sp>
        <p:nvSpPr>
          <p:cNvPr id="5" name="フッター プレースホルダー 4">
            <a:extLst>
              <a:ext uri="{FF2B5EF4-FFF2-40B4-BE49-F238E27FC236}">
                <a16:creationId xmlns:a16="http://schemas.microsoft.com/office/drawing/2014/main" id="{F40A2CC2-26A8-4584-A852-9E4AF507131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2BC7803-DBD6-4DA5-A27B-18820988C0C2}"/>
              </a:ext>
            </a:extLst>
          </p:cNvPr>
          <p:cNvSpPr>
            <a:spLocks noGrp="1"/>
          </p:cNvSpPr>
          <p:nvPr>
            <p:ph type="sldNum" sz="quarter" idx="12"/>
          </p:nvPr>
        </p:nvSpPr>
        <p:spPr/>
        <p:txBody>
          <a:bodyPr/>
          <a:lstStyle/>
          <a:p>
            <a:fld id="{5B9C93F9-A728-4D41-8E6D-E3254A32772B}" type="slidenum">
              <a:rPr kumimoji="1" lang="ja-JP" altLang="en-US" smtClean="0"/>
              <a:t>‹#›</a:t>
            </a:fld>
            <a:endParaRPr kumimoji="1" lang="ja-JP" altLang="en-US"/>
          </a:p>
        </p:txBody>
      </p:sp>
    </p:spTree>
    <p:extLst>
      <p:ext uri="{BB962C8B-B14F-4D97-AF65-F5344CB8AC3E}">
        <p14:creationId xmlns:p14="http://schemas.microsoft.com/office/powerpoint/2010/main" val="166512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4F57EF28-FE0D-46DE-A412-6D6F8BD390C3}"/>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31C2A3E-FF8F-400D-8803-50104FAEA96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5C58996-F4BB-422A-8834-D6622F404044}"/>
              </a:ext>
            </a:extLst>
          </p:cNvPr>
          <p:cNvSpPr>
            <a:spLocks noGrp="1"/>
          </p:cNvSpPr>
          <p:nvPr>
            <p:ph type="dt" sz="half" idx="10"/>
          </p:nvPr>
        </p:nvSpPr>
        <p:spPr/>
        <p:txBody>
          <a:bodyPr/>
          <a:lstStyle/>
          <a:p>
            <a:fld id="{66205374-6CDC-406A-9275-8CC13B72CD6E}" type="datetimeFigureOut">
              <a:rPr kumimoji="1" lang="ja-JP" altLang="en-US" smtClean="0"/>
              <a:t>2021/4/28</a:t>
            </a:fld>
            <a:endParaRPr kumimoji="1" lang="ja-JP" altLang="en-US"/>
          </a:p>
        </p:txBody>
      </p:sp>
      <p:sp>
        <p:nvSpPr>
          <p:cNvPr id="5" name="フッター プレースホルダー 4">
            <a:extLst>
              <a:ext uri="{FF2B5EF4-FFF2-40B4-BE49-F238E27FC236}">
                <a16:creationId xmlns:a16="http://schemas.microsoft.com/office/drawing/2014/main" id="{7CFECF83-48A4-421E-BCB6-D59165CB4D4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C7C1925-E384-47E8-9AD1-1B4B16F39B5E}"/>
              </a:ext>
            </a:extLst>
          </p:cNvPr>
          <p:cNvSpPr>
            <a:spLocks noGrp="1"/>
          </p:cNvSpPr>
          <p:nvPr>
            <p:ph type="sldNum" sz="quarter" idx="12"/>
          </p:nvPr>
        </p:nvSpPr>
        <p:spPr/>
        <p:txBody>
          <a:bodyPr/>
          <a:lstStyle/>
          <a:p>
            <a:fld id="{5B9C93F9-A728-4D41-8E6D-E3254A32772B}" type="slidenum">
              <a:rPr kumimoji="1" lang="ja-JP" altLang="en-US" smtClean="0"/>
              <a:t>‹#›</a:t>
            </a:fld>
            <a:endParaRPr kumimoji="1" lang="ja-JP" altLang="en-US"/>
          </a:p>
        </p:txBody>
      </p:sp>
    </p:spTree>
    <p:extLst>
      <p:ext uri="{BB962C8B-B14F-4D97-AF65-F5344CB8AC3E}">
        <p14:creationId xmlns:p14="http://schemas.microsoft.com/office/powerpoint/2010/main" val="3173888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AC4B82-9039-40EF-9E11-C745D3E41E2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8BCB4DB-9D4E-445B-850F-2222688F761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EEB77A5-0F88-44A9-A5CC-CC1C5FB34D7D}"/>
              </a:ext>
            </a:extLst>
          </p:cNvPr>
          <p:cNvSpPr>
            <a:spLocks noGrp="1"/>
          </p:cNvSpPr>
          <p:nvPr>
            <p:ph type="dt" sz="half" idx="10"/>
          </p:nvPr>
        </p:nvSpPr>
        <p:spPr/>
        <p:txBody>
          <a:bodyPr/>
          <a:lstStyle/>
          <a:p>
            <a:fld id="{66205374-6CDC-406A-9275-8CC13B72CD6E}" type="datetimeFigureOut">
              <a:rPr kumimoji="1" lang="ja-JP" altLang="en-US" smtClean="0"/>
              <a:t>2021/4/28</a:t>
            </a:fld>
            <a:endParaRPr kumimoji="1" lang="ja-JP" altLang="en-US"/>
          </a:p>
        </p:txBody>
      </p:sp>
      <p:sp>
        <p:nvSpPr>
          <p:cNvPr id="5" name="フッター プレースホルダー 4">
            <a:extLst>
              <a:ext uri="{FF2B5EF4-FFF2-40B4-BE49-F238E27FC236}">
                <a16:creationId xmlns:a16="http://schemas.microsoft.com/office/drawing/2014/main" id="{5090AF17-A6A6-4E54-A41B-36257DF743F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B40054A-16BC-400A-92F2-F365DC12E67A}"/>
              </a:ext>
            </a:extLst>
          </p:cNvPr>
          <p:cNvSpPr>
            <a:spLocks noGrp="1"/>
          </p:cNvSpPr>
          <p:nvPr>
            <p:ph type="sldNum" sz="quarter" idx="12"/>
          </p:nvPr>
        </p:nvSpPr>
        <p:spPr/>
        <p:txBody>
          <a:bodyPr/>
          <a:lstStyle/>
          <a:p>
            <a:fld id="{5B9C93F9-A728-4D41-8E6D-E3254A32772B}" type="slidenum">
              <a:rPr kumimoji="1" lang="ja-JP" altLang="en-US" smtClean="0"/>
              <a:t>‹#›</a:t>
            </a:fld>
            <a:endParaRPr kumimoji="1" lang="ja-JP" altLang="en-US"/>
          </a:p>
        </p:txBody>
      </p:sp>
    </p:spTree>
    <p:extLst>
      <p:ext uri="{BB962C8B-B14F-4D97-AF65-F5344CB8AC3E}">
        <p14:creationId xmlns:p14="http://schemas.microsoft.com/office/powerpoint/2010/main" val="954694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84F0D5-991C-47CD-B302-A4B682991A7E}"/>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DB88EFF-FCBE-4844-A756-8D9D0D715A3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E872DA91-A8D2-4DE4-A808-C60D6349F151}"/>
              </a:ext>
            </a:extLst>
          </p:cNvPr>
          <p:cNvSpPr>
            <a:spLocks noGrp="1"/>
          </p:cNvSpPr>
          <p:nvPr>
            <p:ph type="dt" sz="half" idx="10"/>
          </p:nvPr>
        </p:nvSpPr>
        <p:spPr/>
        <p:txBody>
          <a:bodyPr/>
          <a:lstStyle/>
          <a:p>
            <a:fld id="{66205374-6CDC-406A-9275-8CC13B72CD6E}" type="datetimeFigureOut">
              <a:rPr kumimoji="1" lang="ja-JP" altLang="en-US" smtClean="0"/>
              <a:t>2021/4/28</a:t>
            </a:fld>
            <a:endParaRPr kumimoji="1" lang="ja-JP" altLang="en-US"/>
          </a:p>
        </p:txBody>
      </p:sp>
      <p:sp>
        <p:nvSpPr>
          <p:cNvPr id="5" name="フッター プレースホルダー 4">
            <a:extLst>
              <a:ext uri="{FF2B5EF4-FFF2-40B4-BE49-F238E27FC236}">
                <a16:creationId xmlns:a16="http://schemas.microsoft.com/office/drawing/2014/main" id="{A25613D6-F873-4D33-8CA9-DF1E3D1AA2C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E0CFF18-4FEF-4D15-A554-2D853DFF4EF0}"/>
              </a:ext>
            </a:extLst>
          </p:cNvPr>
          <p:cNvSpPr>
            <a:spLocks noGrp="1"/>
          </p:cNvSpPr>
          <p:nvPr>
            <p:ph type="sldNum" sz="quarter" idx="12"/>
          </p:nvPr>
        </p:nvSpPr>
        <p:spPr/>
        <p:txBody>
          <a:bodyPr/>
          <a:lstStyle/>
          <a:p>
            <a:fld id="{5B9C93F9-A728-4D41-8E6D-E3254A32772B}" type="slidenum">
              <a:rPr kumimoji="1" lang="ja-JP" altLang="en-US" smtClean="0"/>
              <a:t>‹#›</a:t>
            </a:fld>
            <a:endParaRPr kumimoji="1" lang="ja-JP" altLang="en-US"/>
          </a:p>
        </p:txBody>
      </p:sp>
    </p:spTree>
    <p:extLst>
      <p:ext uri="{BB962C8B-B14F-4D97-AF65-F5344CB8AC3E}">
        <p14:creationId xmlns:p14="http://schemas.microsoft.com/office/powerpoint/2010/main" val="1658347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76639B-5DA0-445E-A24D-43902BE3B98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4E8CDE6-FCED-416F-AD46-93B65C65D9F5}"/>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A9424ED1-8052-41A8-951C-831A286DFAC7}"/>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FD7FFA56-14CF-4A7A-8BEC-B9DB1029A108}"/>
              </a:ext>
            </a:extLst>
          </p:cNvPr>
          <p:cNvSpPr>
            <a:spLocks noGrp="1"/>
          </p:cNvSpPr>
          <p:nvPr>
            <p:ph type="dt" sz="half" idx="10"/>
          </p:nvPr>
        </p:nvSpPr>
        <p:spPr/>
        <p:txBody>
          <a:bodyPr/>
          <a:lstStyle/>
          <a:p>
            <a:fld id="{66205374-6CDC-406A-9275-8CC13B72CD6E}" type="datetimeFigureOut">
              <a:rPr kumimoji="1" lang="ja-JP" altLang="en-US" smtClean="0"/>
              <a:t>2021/4/28</a:t>
            </a:fld>
            <a:endParaRPr kumimoji="1" lang="ja-JP" altLang="en-US"/>
          </a:p>
        </p:txBody>
      </p:sp>
      <p:sp>
        <p:nvSpPr>
          <p:cNvPr id="6" name="フッター プレースホルダー 5">
            <a:extLst>
              <a:ext uri="{FF2B5EF4-FFF2-40B4-BE49-F238E27FC236}">
                <a16:creationId xmlns:a16="http://schemas.microsoft.com/office/drawing/2014/main" id="{518DE386-9B9F-44D7-B472-3D67CFBDA85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DB4ACEC-17F6-49FA-94BA-60DA4841928C}"/>
              </a:ext>
            </a:extLst>
          </p:cNvPr>
          <p:cNvSpPr>
            <a:spLocks noGrp="1"/>
          </p:cNvSpPr>
          <p:nvPr>
            <p:ph type="sldNum" sz="quarter" idx="12"/>
          </p:nvPr>
        </p:nvSpPr>
        <p:spPr/>
        <p:txBody>
          <a:bodyPr/>
          <a:lstStyle/>
          <a:p>
            <a:fld id="{5B9C93F9-A728-4D41-8E6D-E3254A32772B}" type="slidenum">
              <a:rPr kumimoji="1" lang="ja-JP" altLang="en-US" smtClean="0"/>
              <a:t>‹#›</a:t>
            </a:fld>
            <a:endParaRPr kumimoji="1" lang="ja-JP" altLang="en-US"/>
          </a:p>
        </p:txBody>
      </p:sp>
    </p:spTree>
    <p:extLst>
      <p:ext uri="{BB962C8B-B14F-4D97-AF65-F5344CB8AC3E}">
        <p14:creationId xmlns:p14="http://schemas.microsoft.com/office/powerpoint/2010/main" val="2471353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72B71A-C4A6-477B-AC49-1963B912F6FF}"/>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45BE6A8-D681-4652-8654-821ECE08D0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A8F74503-A3D9-41E4-B50E-84F0C16D5AE3}"/>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5621F362-E46E-4FF0-8A97-98214884B63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0AAE5D7-85E8-4F44-961A-72573676E2A0}"/>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6DD3DC95-0969-4995-BAA7-ABD70CE1B23E}"/>
              </a:ext>
            </a:extLst>
          </p:cNvPr>
          <p:cNvSpPr>
            <a:spLocks noGrp="1"/>
          </p:cNvSpPr>
          <p:nvPr>
            <p:ph type="dt" sz="half" idx="10"/>
          </p:nvPr>
        </p:nvSpPr>
        <p:spPr/>
        <p:txBody>
          <a:bodyPr/>
          <a:lstStyle/>
          <a:p>
            <a:fld id="{66205374-6CDC-406A-9275-8CC13B72CD6E}" type="datetimeFigureOut">
              <a:rPr kumimoji="1" lang="ja-JP" altLang="en-US" smtClean="0"/>
              <a:t>2021/4/28</a:t>
            </a:fld>
            <a:endParaRPr kumimoji="1" lang="ja-JP" altLang="en-US"/>
          </a:p>
        </p:txBody>
      </p:sp>
      <p:sp>
        <p:nvSpPr>
          <p:cNvPr id="8" name="フッター プレースホルダー 7">
            <a:extLst>
              <a:ext uri="{FF2B5EF4-FFF2-40B4-BE49-F238E27FC236}">
                <a16:creationId xmlns:a16="http://schemas.microsoft.com/office/drawing/2014/main" id="{CEA05D97-0907-41B7-86F2-D112938E4EA7}"/>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911B4EC8-7726-45D6-828D-1BEAE0D4CDAA}"/>
              </a:ext>
            </a:extLst>
          </p:cNvPr>
          <p:cNvSpPr>
            <a:spLocks noGrp="1"/>
          </p:cNvSpPr>
          <p:nvPr>
            <p:ph type="sldNum" sz="quarter" idx="12"/>
          </p:nvPr>
        </p:nvSpPr>
        <p:spPr/>
        <p:txBody>
          <a:bodyPr/>
          <a:lstStyle/>
          <a:p>
            <a:fld id="{5B9C93F9-A728-4D41-8E6D-E3254A32772B}" type="slidenum">
              <a:rPr kumimoji="1" lang="ja-JP" altLang="en-US" smtClean="0"/>
              <a:t>‹#›</a:t>
            </a:fld>
            <a:endParaRPr kumimoji="1" lang="ja-JP" altLang="en-US"/>
          </a:p>
        </p:txBody>
      </p:sp>
    </p:spTree>
    <p:extLst>
      <p:ext uri="{BB962C8B-B14F-4D97-AF65-F5344CB8AC3E}">
        <p14:creationId xmlns:p14="http://schemas.microsoft.com/office/powerpoint/2010/main" val="2761106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763E4C-FC1A-463B-8E40-8628602A4C68}"/>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76F2ACB1-AC16-46D4-A598-B53C8B288D21}"/>
              </a:ext>
            </a:extLst>
          </p:cNvPr>
          <p:cNvSpPr>
            <a:spLocks noGrp="1"/>
          </p:cNvSpPr>
          <p:nvPr>
            <p:ph type="dt" sz="half" idx="10"/>
          </p:nvPr>
        </p:nvSpPr>
        <p:spPr/>
        <p:txBody>
          <a:bodyPr/>
          <a:lstStyle/>
          <a:p>
            <a:fld id="{66205374-6CDC-406A-9275-8CC13B72CD6E}" type="datetimeFigureOut">
              <a:rPr kumimoji="1" lang="ja-JP" altLang="en-US" smtClean="0"/>
              <a:t>2021/4/28</a:t>
            </a:fld>
            <a:endParaRPr kumimoji="1" lang="ja-JP" altLang="en-US"/>
          </a:p>
        </p:txBody>
      </p:sp>
      <p:sp>
        <p:nvSpPr>
          <p:cNvPr id="4" name="フッター プレースホルダー 3">
            <a:extLst>
              <a:ext uri="{FF2B5EF4-FFF2-40B4-BE49-F238E27FC236}">
                <a16:creationId xmlns:a16="http://schemas.microsoft.com/office/drawing/2014/main" id="{E8580513-CA93-4325-BA3C-CCA822832423}"/>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3C4FF1D6-1C82-4102-B570-D463685AE7DE}"/>
              </a:ext>
            </a:extLst>
          </p:cNvPr>
          <p:cNvSpPr>
            <a:spLocks noGrp="1"/>
          </p:cNvSpPr>
          <p:nvPr>
            <p:ph type="sldNum" sz="quarter" idx="12"/>
          </p:nvPr>
        </p:nvSpPr>
        <p:spPr/>
        <p:txBody>
          <a:bodyPr/>
          <a:lstStyle/>
          <a:p>
            <a:fld id="{5B9C93F9-A728-4D41-8E6D-E3254A32772B}" type="slidenum">
              <a:rPr kumimoji="1" lang="ja-JP" altLang="en-US" smtClean="0"/>
              <a:t>‹#›</a:t>
            </a:fld>
            <a:endParaRPr kumimoji="1" lang="ja-JP" altLang="en-US"/>
          </a:p>
        </p:txBody>
      </p:sp>
    </p:spTree>
    <p:extLst>
      <p:ext uri="{BB962C8B-B14F-4D97-AF65-F5344CB8AC3E}">
        <p14:creationId xmlns:p14="http://schemas.microsoft.com/office/powerpoint/2010/main" val="3384590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2B26517-4DCE-4573-B49A-EEF2B53E8DC5}"/>
              </a:ext>
            </a:extLst>
          </p:cNvPr>
          <p:cNvSpPr>
            <a:spLocks noGrp="1"/>
          </p:cNvSpPr>
          <p:nvPr>
            <p:ph type="dt" sz="half" idx="10"/>
          </p:nvPr>
        </p:nvSpPr>
        <p:spPr/>
        <p:txBody>
          <a:bodyPr/>
          <a:lstStyle/>
          <a:p>
            <a:fld id="{66205374-6CDC-406A-9275-8CC13B72CD6E}" type="datetimeFigureOut">
              <a:rPr kumimoji="1" lang="ja-JP" altLang="en-US" smtClean="0"/>
              <a:t>2021/4/28</a:t>
            </a:fld>
            <a:endParaRPr kumimoji="1" lang="ja-JP" altLang="en-US"/>
          </a:p>
        </p:txBody>
      </p:sp>
      <p:sp>
        <p:nvSpPr>
          <p:cNvPr id="3" name="フッター プレースホルダー 2">
            <a:extLst>
              <a:ext uri="{FF2B5EF4-FFF2-40B4-BE49-F238E27FC236}">
                <a16:creationId xmlns:a16="http://schemas.microsoft.com/office/drawing/2014/main" id="{772D88D9-7AED-44CC-A115-AC6AAEDE6093}"/>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1D4A21F-5D93-415F-8350-2A4B9B983F1F}"/>
              </a:ext>
            </a:extLst>
          </p:cNvPr>
          <p:cNvSpPr>
            <a:spLocks noGrp="1"/>
          </p:cNvSpPr>
          <p:nvPr>
            <p:ph type="sldNum" sz="quarter" idx="12"/>
          </p:nvPr>
        </p:nvSpPr>
        <p:spPr/>
        <p:txBody>
          <a:bodyPr/>
          <a:lstStyle/>
          <a:p>
            <a:fld id="{5B9C93F9-A728-4D41-8E6D-E3254A32772B}" type="slidenum">
              <a:rPr kumimoji="1" lang="ja-JP" altLang="en-US" smtClean="0"/>
              <a:t>‹#›</a:t>
            </a:fld>
            <a:endParaRPr kumimoji="1" lang="ja-JP" altLang="en-US"/>
          </a:p>
        </p:txBody>
      </p:sp>
    </p:spTree>
    <p:extLst>
      <p:ext uri="{BB962C8B-B14F-4D97-AF65-F5344CB8AC3E}">
        <p14:creationId xmlns:p14="http://schemas.microsoft.com/office/powerpoint/2010/main" val="2702102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9676E9D-497E-4F92-8461-0E1F56109E1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3F44374-5F2A-4267-A328-AEC05225735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1D781D3-2F2B-45B0-B85E-420310CCA4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CEFCB9D-9E02-479B-8C76-36511B3C762A}"/>
              </a:ext>
            </a:extLst>
          </p:cNvPr>
          <p:cNvSpPr>
            <a:spLocks noGrp="1"/>
          </p:cNvSpPr>
          <p:nvPr>
            <p:ph type="dt" sz="half" idx="10"/>
          </p:nvPr>
        </p:nvSpPr>
        <p:spPr/>
        <p:txBody>
          <a:bodyPr/>
          <a:lstStyle/>
          <a:p>
            <a:fld id="{66205374-6CDC-406A-9275-8CC13B72CD6E}" type="datetimeFigureOut">
              <a:rPr kumimoji="1" lang="ja-JP" altLang="en-US" smtClean="0"/>
              <a:t>2021/4/28</a:t>
            </a:fld>
            <a:endParaRPr kumimoji="1" lang="ja-JP" altLang="en-US"/>
          </a:p>
        </p:txBody>
      </p:sp>
      <p:sp>
        <p:nvSpPr>
          <p:cNvPr id="6" name="フッター プレースホルダー 5">
            <a:extLst>
              <a:ext uri="{FF2B5EF4-FFF2-40B4-BE49-F238E27FC236}">
                <a16:creationId xmlns:a16="http://schemas.microsoft.com/office/drawing/2014/main" id="{F2F153EB-C044-4601-AF6A-DC3653687E9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E819D9C-3BCA-411F-AFB9-AE3A7806695C}"/>
              </a:ext>
            </a:extLst>
          </p:cNvPr>
          <p:cNvSpPr>
            <a:spLocks noGrp="1"/>
          </p:cNvSpPr>
          <p:nvPr>
            <p:ph type="sldNum" sz="quarter" idx="12"/>
          </p:nvPr>
        </p:nvSpPr>
        <p:spPr/>
        <p:txBody>
          <a:bodyPr/>
          <a:lstStyle/>
          <a:p>
            <a:fld id="{5B9C93F9-A728-4D41-8E6D-E3254A32772B}" type="slidenum">
              <a:rPr kumimoji="1" lang="ja-JP" altLang="en-US" smtClean="0"/>
              <a:t>‹#›</a:t>
            </a:fld>
            <a:endParaRPr kumimoji="1" lang="ja-JP" altLang="en-US"/>
          </a:p>
        </p:txBody>
      </p:sp>
    </p:spTree>
    <p:extLst>
      <p:ext uri="{BB962C8B-B14F-4D97-AF65-F5344CB8AC3E}">
        <p14:creationId xmlns:p14="http://schemas.microsoft.com/office/powerpoint/2010/main" val="538573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BB3CFE-F87B-4A95-8267-2B007A1ABAD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3EA2DAD0-A0B2-4A8E-98A2-97BFB2D80A3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D1DD4AB4-3DED-4051-A5C6-8364607A18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1448AFE-26BF-4808-8D11-0AD9E07388A4}"/>
              </a:ext>
            </a:extLst>
          </p:cNvPr>
          <p:cNvSpPr>
            <a:spLocks noGrp="1"/>
          </p:cNvSpPr>
          <p:nvPr>
            <p:ph type="dt" sz="half" idx="10"/>
          </p:nvPr>
        </p:nvSpPr>
        <p:spPr/>
        <p:txBody>
          <a:bodyPr/>
          <a:lstStyle/>
          <a:p>
            <a:fld id="{66205374-6CDC-406A-9275-8CC13B72CD6E}" type="datetimeFigureOut">
              <a:rPr kumimoji="1" lang="ja-JP" altLang="en-US" smtClean="0"/>
              <a:t>2021/4/28</a:t>
            </a:fld>
            <a:endParaRPr kumimoji="1" lang="ja-JP" altLang="en-US"/>
          </a:p>
        </p:txBody>
      </p:sp>
      <p:sp>
        <p:nvSpPr>
          <p:cNvPr id="6" name="フッター プレースホルダー 5">
            <a:extLst>
              <a:ext uri="{FF2B5EF4-FFF2-40B4-BE49-F238E27FC236}">
                <a16:creationId xmlns:a16="http://schemas.microsoft.com/office/drawing/2014/main" id="{09E8762D-8C42-428C-A616-EC5E382175F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9317892-5803-4501-8751-DDDE2E3028F2}"/>
              </a:ext>
            </a:extLst>
          </p:cNvPr>
          <p:cNvSpPr>
            <a:spLocks noGrp="1"/>
          </p:cNvSpPr>
          <p:nvPr>
            <p:ph type="sldNum" sz="quarter" idx="12"/>
          </p:nvPr>
        </p:nvSpPr>
        <p:spPr/>
        <p:txBody>
          <a:bodyPr/>
          <a:lstStyle/>
          <a:p>
            <a:fld id="{5B9C93F9-A728-4D41-8E6D-E3254A32772B}" type="slidenum">
              <a:rPr kumimoji="1" lang="ja-JP" altLang="en-US" smtClean="0"/>
              <a:t>‹#›</a:t>
            </a:fld>
            <a:endParaRPr kumimoji="1" lang="ja-JP" altLang="en-US"/>
          </a:p>
        </p:txBody>
      </p:sp>
    </p:spTree>
    <p:extLst>
      <p:ext uri="{BB962C8B-B14F-4D97-AF65-F5344CB8AC3E}">
        <p14:creationId xmlns:p14="http://schemas.microsoft.com/office/powerpoint/2010/main" val="2952119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F90F4F68-A542-457C-9743-6EDD63943D9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E9DA400-8E6E-4B9A-B068-EC639B271D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B7F4914-D50A-4768-8272-D7D9C4E498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205374-6CDC-406A-9275-8CC13B72CD6E}" type="datetimeFigureOut">
              <a:rPr kumimoji="1" lang="ja-JP" altLang="en-US" smtClean="0"/>
              <a:t>2021/4/28</a:t>
            </a:fld>
            <a:endParaRPr kumimoji="1" lang="ja-JP" altLang="en-US"/>
          </a:p>
        </p:txBody>
      </p:sp>
      <p:sp>
        <p:nvSpPr>
          <p:cNvPr id="5" name="フッター プレースホルダー 4">
            <a:extLst>
              <a:ext uri="{FF2B5EF4-FFF2-40B4-BE49-F238E27FC236}">
                <a16:creationId xmlns:a16="http://schemas.microsoft.com/office/drawing/2014/main" id="{148CDAFD-277A-4974-BFCF-E769FD81F6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7E005FD5-86D2-4E89-A5E7-9C058354AB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9C93F9-A728-4D41-8E6D-E3254A32772B}" type="slidenum">
              <a:rPr kumimoji="1" lang="ja-JP" altLang="en-US" smtClean="0"/>
              <a:t>‹#›</a:t>
            </a:fld>
            <a:endParaRPr kumimoji="1" lang="ja-JP" altLang="en-US"/>
          </a:p>
        </p:txBody>
      </p:sp>
    </p:spTree>
    <p:extLst>
      <p:ext uri="{BB962C8B-B14F-4D97-AF65-F5344CB8AC3E}">
        <p14:creationId xmlns:p14="http://schemas.microsoft.com/office/powerpoint/2010/main" val="26652434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tel:0256(32)0763"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69E87190-B292-424D-8BAF-DB437AAEEB40}"/>
              </a:ext>
            </a:extLst>
          </p:cNvPr>
          <p:cNvSpPr txBox="1"/>
          <p:nvPr/>
        </p:nvSpPr>
        <p:spPr>
          <a:xfrm>
            <a:off x="8366760" y="1227202"/>
            <a:ext cx="3586970" cy="2554545"/>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ja-JP" sz="2000" b="1" i="0" u="none" strike="noStrike" cap="none" normalizeH="0" baseline="0" dirty="0">
                <a:ln>
                  <a:noFill/>
                </a:ln>
                <a:solidFill>
                  <a:srgbClr val="333333"/>
                </a:solidFill>
                <a:effectLst/>
                <a:latin typeface="メイリオ" panose="020B0604030504040204" pitchFamily="50" charset="-128"/>
                <a:ea typeface="メイリオ" panose="020B0604030504040204" pitchFamily="50" charset="-128"/>
              </a:rPr>
              <a:t>2007</a:t>
            </a:r>
            <a:r>
              <a:rPr kumimoji="0" lang="ja-JP" altLang="en-US" sz="2000" b="1" i="0" u="none" strike="noStrike" cap="none" normalizeH="0" baseline="0" dirty="0">
                <a:ln>
                  <a:noFill/>
                </a:ln>
                <a:solidFill>
                  <a:srgbClr val="333333"/>
                </a:solidFill>
                <a:effectLst/>
                <a:latin typeface="メイリオ" panose="020B0604030504040204" pitchFamily="50" charset="-128"/>
                <a:ea typeface="メイリオ" panose="020B0604030504040204" pitchFamily="50" charset="-128"/>
              </a:rPr>
              <a:t>（平成</a:t>
            </a:r>
            <a:r>
              <a:rPr kumimoji="0" lang="en-US" altLang="ja-JP" sz="2000" b="1" i="0" u="none" strike="noStrike" cap="none" normalizeH="0" baseline="0" dirty="0">
                <a:ln>
                  <a:noFill/>
                </a:ln>
                <a:solidFill>
                  <a:srgbClr val="333333"/>
                </a:solidFill>
                <a:effectLst/>
                <a:latin typeface="メイリオ" panose="020B0604030504040204" pitchFamily="50" charset="-128"/>
                <a:ea typeface="メイリオ" panose="020B0604030504040204" pitchFamily="50" charset="-128"/>
              </a:rPr>
              <a:t>19</a:t>
            </a:r>
            <a:r>
              <a:rPr kumimoji="0" lang="ja-JP" altLang="en-US" sz="2000" b="1" i="0" u="none" strike="noStrike" cap="none" normalizeH="0" baseline="0" dirty="0">
                <a:ln>
                  <a:noFill/>
                </a:ln>
                <a:solidFill>
                  <a:srgbClr val="333333"/>
                </a:solidFill>
                <a:effectLst/>
                <a:latin typeface="メイリオ" panose="020B0604030504040204" pitchFamily="50" charset="-128"/>
                <a:ea typeface="メイリオ" panose="020B0604030504040204" pitchFamily="50" charset="-128"/>
              </a:rPr>
              <a:t>）	</a:t>
            </a:r>
            <a:r>
              <a:rPr kumimoji="0" lang="en-US" altLang="ja-JP" sz="2000" b="1" i="0" u="none" strike="noStrike" cap="none" normalizeH="0" baseline="0" dirty="0">
                <a:ln>
                  <a:noFill/>
                </a:ln>
                <a:solidFill>
                  <a:srgbClr val="333333"/>
                </a:solidFill>
                <a:effectLst/>
                <a:latin typeface="メイリオ" panose="020B0604030504040204" pitchFamily="50" charset="-128"/>
                <a:ea typeface="メイリオ" panose="020B0604030504040204" pitchFamily="50" charset="-128"/>
              </a:rPr>
              <a:t>47</a:t>
            </a:r>
            <a:r>
              <a:rPr kumimoji="0" lang="ja-JP" altLang="en-US" sz="2000" b="1" i="0" u="none" strike="noStrike" cap="none" normalizeH="0" baseline="0" dirty="0">
                <a:ln>
                  <a:noFill/>
                </a:ln>
                <a:solidFill>
                  <a:srgbClr val="333333"/>
                </a:solidFill>
                <a:effectLst/>
                <a:latin typeface="メイリオ" panose="020B0604030504040204" pitchFamily="50" charset="-128"/>
                <a:ea typeface="メイリオ" panose="020B0604030504040204" pitchFamily="50" charset="-128"/>
              </a:rPr>
              <a:t>歳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ja-JP" sz="2000" b="1" i="0" u="none" strike="noStrike" cap="none" normalizeH="0" baseline="0" dirty="0">
                <a:ln>
                  <a:noFill/>
                </a:ln>
                <a:solidFill>
                  <a:srgbClr val="333333"/>
                </a:solidFill>
                <a:effectLst/>
                <a:latin typeface="メイリオ" panose="020B0604030504040204" pitchFamily="50" charset="-128"/>
                <a:ea typeface="メイリオ" panose="020B0604030504040204" pitchFamily="50" charset="-128"/>
              </a:rPr>
              <a:t>11</a:t>
            </a:r>
            <a:r>
              <a:rPr kumimoji="0" lang="ja-JP" altLang="en-US" sz="2000" b="1" i="0" u="none" strike="noStrike" cap="none" normalizeH="0" baseline="0" dirty="0">
                <a:ln>
                  <a:noFill/>
                </a:ln>
                <a:solidFill>
                  <a:srgbClr val="333333"/>
                </a:solidFill>
                <a:effectLst/>
                <a:latin typeface="メイリオ" panose="020B0604030504040204" pitchFamily="50" charset="-128"/>
                <a:ea typeface="メイリオ" panose="020B0604030504040204" pitchFamily="50" charset="-128"/>
              </a:rPr>
              <a:t>月</a:t>
            </a:r>
            <a:r>
              <a:rPr kumimoji="0" lang="en-US" altLang="ja-JP" sz="2000" b="1" i="0" u="none" strike="noStrike" cap="none" normalizeH="0" baseline="0" dirty="0">
                <a:ln>
                  <a:noFill/>
                </a:ln>
                <a:solidFill>
                  <a:srgbClr val="333333"/>
                </a:solidFill>
                <a:effectLst/>
                <a:latin typeface="メイリオ" panose="020B0604030504040204" pitchFamily="50" charset="-128"/>
                <a:ea typeface="メイリオ" panose="020B0604030504040204" pitchFamily="50" charset="-128"/>
              </a:rPr>
              <a:t>28</a:t>
            </a:r>
            <a:r>
              <a:rPr kumimoji="0" lang="ja-JP" altLang="en-US" sz="2000" b="1" i="0" u="none" strike="noStrike" cap="none" normalizeH="0" baseline="0" dirty="0">
                <a:ln>
                  <a:noFill/>
                </a:ln>
                <a:solidFill>
                  <a:srgbClr val="333333"/>
                </a:solidFill>
                <a:effectLst/>
                <a:latin typeface="メイリオ" panose="020B0604030504040204" pitchFamily="50" charset="-128"/>
                <a:ea typeface="メイリオ" panose="020B0604030504040204" pitchFamily="50" charset="-128"/>
              </a:rPr>
              <a:t>日</a:t>
            </a:r>
            <a:endParaRPr kumimoji="0" lang="en-US" altLang="ja-JP" sz="2000" b="1" i="0" u="none" strike="noStrike" cap="none" normalizeH="0" baseline="0" dirty="0">
              <a:ln>
                <a:noFill/>
              </a:ln>
              <a:solidFill>
                <a:srgbClr val="333333"/>
              </a:solidFill>
              <a:effectLst/>
              <a:latin typeface="メイリオ" panose="020B0604030504040204" pitchFamily="50" charset="-128"/>
              <a:ea typeface="メイリオ"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ja-JP" sz="2000" b="1" dirty="0">
              <a:solidFill>
                <a:srgbClr val="333333"/>
              </a:solidFill>
              <a:latin typeface="メイリオ" panose="020B0604030504040204" pitchFamily="50" charset="-128"/>
              <a:ea typeface="メイリオ"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ja-JP" altLang="en-US" sz="2000" b="1" i="0" u="none" strike="noStrike" cap="none" normalizeH="0" baseline="0" dirty="0">
                <a:ln>
                  <a:noFill/>
                </a:ln>
                <a:solidFill>
                  <a:srgbClr val="333333"/>
                </a:solidFill>
                <a:effectLst/>
                <a:latin typeface="メイリオ" panose="020B0604030504040204" pitchFamily="50" charset="-128"/>
                <a:ea typeface="メイリオ" panose="020B0604030504040204" pitchFamily="50" charset="-128"/>
              </a:rPr>
              <a:t>　</a:t>
            </a:r>
            <a:r>
              <a:rPr kumimoji="0" lang="en-US" altLang="ja-JP" sz="2000" b="1" i="0" u="none" strike="noStrike" cap="none" normalizeH="0" baseline="0" dirty="0">
                <a:ln>
                  <a:noFill/>
                </a:ln>
                <a:solidFill>
                  <a:srgbClr val="333333"/>
                </a:solidFill>
                <a:effectLst/>
                <a:latin typeface="メイリオ" panose="020B0604030504040204" pitchFamily="50" charset="-128"/>
                <a:ea typeface="メイリオ" panose="020B0604030504040204" pitchFamily="50" charset="-128"/>
              </a:rPr>
              <a:t>【</a:t>
            </a:r>
            <a:r>
              <a:rPr kumimoji="0" lang="ja-JP" altLang="en-US" sz="2000" b="1" i="0" u="none" strike="noStrike" cap="none" normalizeH="0" baseline="0" dirty="0">
                <a:ln>
                  <a:noFill/>
                </a:ln>
                <a:solidFill>
                  <a:srgbClr val="333333"/>
                </a:solidFill>
                <a:effectLst/>
                <a:latin typeface="メイリオ" panose="020B0604030504040204" pitchFamily="50" charset="-128"/>
                <a:ea typeface="メイリオ" panose="020B0604030504040204" pitchFamily="50" charset="-128"/>
              </a:rPr>
              <a:t>昭和豆腐ラッパ　替え笛付（国産・手造り・真鍮製）</a:t>
            </a:r>
            <a:r>
              <a:rPr kumimoji="0" lang="en-US" altLang="ja-JP" sz="2000" b="1" i="0" u="none" strike="noStrike" cap="none" normalizeH="0" baseline="0" dirty="0">
                <a:ln>
                  <a:noFill/>
                </a:ln>
                <a:solidFill>
                  <a:srgbClr val="333333"/>
                </a:solidFill>
                <a:effectLst/>
                <a:latin typeface="メイリオ" panose="020B0604030504040204" pitchFamily="50" charset="-128"/>
                <a:ea typeface="メイリオ" panose="020B0604030504040204" pitchFamily="50" charset="-128"/>
              </a:rPr>
              <a:t>】</a:t>
            </a:r>
            <a:r>
              <a:rPr kumimoji="0" lang="ja-JP" altLang="en-US" sz="2000" b="1" i="0" u="none" strike="noStrike" cap="none" normalizeH="0" baseline="0" dirty="0">
                <a:ln>
                  <a:noFill/>
                </a:ln>
                <a:solidFill>
                  <a:srgbClr val="333333"/>
                </a:solidFill>
                <a:effectLst/>
                <a:latin typeface="メイリオ" panose="020B0604030504040204" pitchFamily="50" charset="-128"/>
                <a:ea typeface="メイリオ" panose="020B0604030504040204" pitchFamily="50" charset="-128"/>
              </a:rPr>
              <a:t>を購入する　</a:t>
            </a:r>
            <a:r>
              <a:rPr kumimoji="0" lang="en-US" altLang="ja-JP" sz="2000" b="1" i="0" u="none" strike="noStrike" cap="none" normalizeH="0" baseline="0" dirty="0">
                <a:ln>
                  <a:noFill/>
                </a:ln>
                <a:solidFill>
                  <a:srgbClr val="333333"/>
                </a:solidFill>
                <a:effectLst/>
                <a:latin typeface="メイリオ" panose="020B0604030504040204" pitchFamily="50" charset="-128"/>
                <a:ea typeface="メイリオ" panose="020B0604030504040204" pitchFamily="50" charset="-128"/>
              </a:rPr>
              <a:t>10,325</a:t>
            </a:r>
            <a:r>
              <a:rPr kumimoji="0" lang="ja-JP" altLang="en-US" sz="2000" b="1" i="0" u="none" strike="noStrike" cap="none" normalizeH="0" baseline="0" dirty="0">
                <a:ln>
                  <a:noFill/>
                </a:ln>
                <a:solidFill>
                  <a:srgbClr val="333333"/>
                </a:solidFill>
                <a:effectLst/>
                <a:latin typeface="メイリオ" panose="020B0604030504040204" pitchFamily="50" charset="-128"/>
                <a:ea typeface="メイリオ" panose="020B0604030504040204" pitchFamily="50" charset="-128"/>
              </a:rPr>
              <a:t>円（送料込み）</a:t>
            </a:r>
          </a:p>
        </p:txBody>
      </p:sp>
      <p:sp>
        <p:nvSpPr>
          <p:cNvPr id="11" name="テキスト ボックス 10">
            <a:extLst>
              <a:ext uri="{FF2B5EF4-FFF2-40B4-BE49-F238E27FC236}">
                <a16:creationId xmlns:a16="http://schemas.microsoft.com/office/drawing/2014/main" id="{8016390E-F7E0-4EEF-A640-63E477FAA90B}"/>
              </a:ext>
            </a:extLst>
          </p:cNvPr>
          <p:cNvSpPr txBox="1"/>
          <p:nvPr/>
        </p:nvSpPr>
        <p:spPr>
          <a:xfrm>
            <a:off x="2253344" y="6311465"/>
            <a:ext cx="9700386" cy="461665"/>
          </a:xfrm>
          <a:prstGeom prst="rect">
            <a:avLst/>
          </a:prstGeom>
          <a:noFill/>
        </p:spPr>
        <p:txBody>
          <a:bodyPr wrap="square">
            <a:spAutoFit/>
          </a:bodyPr>
          <a:lstStyle/>
          <a:p>
            <a:r>
              <a:rPr lang="en-US" altLang="ja-JP" sz="2400" b="1" dirty="0">
                <a:solidFill>
                  <a:srgbClr val="00B0F0"/>
                </a:solidFill>
                <a:latin typeface="メイリオ" panose="020B0604030504040204" pitchFamily="50" charset="-128"/>
                <a:ea typeface="メイリオ" panose="020B0604030504040204" pitchFamily="50" charset="-128"/>
              </a:rPr>
              <a:t>http://www17.plala.or.jp/tamagawa1960/nenpyou.htm</a:t>
            </a:r>
            <a:endParaRPr lang="ja-JP" altLang="en-US" sz="2400" b="1" dirty="0">
              <a:solidFill>
                <a:srgbClr val="00B0F0"/>
              </a:solidFill>
              <a:latin typeface="メイリオ" panose="020B0604030504040204" pitchFamily="50" charset="-128"/>
              <a:ea typeface="メイリオ" panose="020B0604030504040204" pitchFamily="50" charset="-128"/>
            </a:endParaRPr>
          </a:p>
        </p:txBody>
      </p:sp>
      <p:pic>
        <p:nvPicPr>
          <p:cNvPr id="1026" name="Picture 2" descr="写真の説明はありません。">
            <a:extLst>
              <a:ext uri="{FF2B5EF4-FFF2-40B4-BE49-F238E27FC236}">
                <a16:creationId xmlns:a16="http://schemas.microsoft.com/office/drawing/2014/main" id="{1162537E-F034-4E4B-8253-5E85F7C4F0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64971" y="653143"/>
            <a:ext cx="5473302" cy="5473302"/>
          </a:xfrm>
          <a:prstGeom prst="rect">
            <a:avLst/>
          </a:prstGeom>
          <a:noFill/>
          <a:extLst>
            <a:ext uri="{909E8E84-426E-40DD-AFC4-6F175D3DCCD1}">
              <a14:hiddenFill xmlns:a14="http://schemas.microsoft.com/office/drawing/2010/main">
                <a:solidFill>
                  <a:srgbClr val="FFFFFF"/>
                </a:solidFill>
              </a14:hiddenFill>
            </a:ext>
          </a:extLst>
        </p:spPr>
      </p:pic>
      <p:sp>
        <p:nvSpPr>
          <p:cNvPr id="13" name="テキスト ボックス 12">
            <a:extLst>
              <a:ext uri="{FF2B5EF4-FFF2-40B4-BE49-F238E27FC236}">
                <a16:creationId xmlns:a16="http://schemas.microsoft.com/office/drawing/2014/main" id="{2B7F9867-13C1-43DB-8352-D992AEBE9E47}"/>
              </a:ext>
            </a:extLst>
          </p:cNvPr>
          <p:cNvSpPr txBox="1"/>
          <p:nvPr/>
        </p:nvSpPr>
        <p:spPr>
          <a:xfrm>
            <a:off x="2410079" y="152791"/>
            <a:ext cx="6498771" cy="369332"/>
          </a:xfrm>
          <a:prstGeom prst="rect">
            <a:avLst/>
          </a:prstGeom>
          <a:noFill/>
        </p:spPr>
        <p:txBody>
          <a:bodyPr wrap="square">
            <a:spAutoFit/>
          </a:bodyPr>
          <a:lstStyle/>
          <a:p>
            <a:r>
              <a:rPr lang="en-US" altLang="ja-JP" b="1" dirty="0">
                <a:latin typeface="メイリオ" panose="020B0604030504040204" pitchFamily="50" charset="-128"/>
                <a:ea typeface="メイリオ" panose="020B0604030504040204" pitchFamily="50" charset="-128"/>
              </a:rPr>
              <a:t>【</a:t>
            </a:r>
            <a:r>
              <a:rPr lang="ja-JP" altLang="en-US" b="1" dirty="0">
                <a:latin typeface="メイリオ" panose="020B0604030504040204" pitchFamily="50" charset="-128"/>
                <a:ea typeface="メイリオ" panose="020B0604030504040204" pitchFamily="50" charset="-128"/>
              </a:rPr>
              <a:t>昭和豆腐ラッパ　替え笛付（国産・手造り・真鍮製）</a:t>
            </a:r>
            <a:r>
              <a:rPr lang="en-US" altLang="ja-JP" b="1" dirty="0">
                <a:latin typeface="メイリオ" panose="020B0604030504040204" pitchFamily="50" charset="-128"/>
                <a:ea typeface="メイリオ" panose="020B0604030504040204" pitchFamily="50" charset="-128"/>
              </a:rPr>
              <a:t>】</a:t>
            </a:r>
            <a:endParaRPr lang="ja-JP" altLang="en-US"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914136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写真の説明はありません。">
            <a:extLst>
              <a:ext uri="{FF2B5EF4-FFF2-40B4-BE49-F238E27FC236}">
                <a16:creationId xmlns:a16="http://schemas.microsoft.com/office/drawing/2014/main" id="{5B50644C-6B66-45F7-B205-A57C5E7269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0"/>
            <a:ext cx="6858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4542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写真の説明はありません。">
            <a:extLst>
              <a:ext uri="{FF2B5EF4-FFF2-40B4-BE49-F238E27FC236}">
                <a16:creationId xmlns:a16="http://schemas.microsoft.com/office/drawing/2014/main" id="{6011D579-303E-4892-ABD8-3091041578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0"/>
            <a:ext cx="6858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5190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998BB0C-1593-4C4D-8EC5-226C07F5CB2D}"/>
              </a:ext>
            </a:extLst>
          </p:cNvPr>
          <p:cNvSpPr txBox="1"/>
          <p:nvPr/>
        </p:nvSpPr>
        <p:spPr>
          <a:xfrm>
            <a:off x="533400" y="43535"/>
            <a:ext cx="11529911" cy="2308324"/>
          </a:xfrm>
          <a:prstGeom prst="rect">
            <a:avLst/>
          </a:prstGeom>
          <a:noFill/>
        </p:spPr>
        <p:txBody>
          <a:bodyPr wrap="square" rtlCol="0">
            <a:spAutoFit/>
          </a:bodyPr>
          <a:lstStyle/>
          <a:p>
            <a:r>
              <a:rPr kumimoji="1" lang="ja-JP" altLang="en-US" b="1" dirty="0">
                <a:latin typeface="メイリオ" panose="020B0604030504040204" pitchFamily="50" charset="-128"/>
                <a:ea typeface="メイリオ" panose="020B0604030504040204" pitchFamily="50" charset="-128"/>
              </a:rPr>
              <a:t>昭和豆腐ラッパ　替え笛付</a:t>
            </a:r>
            <a:r>
              <a:rPr kumimoji="1" lang="en-US" altLang="ja-JP" b="1" dirty="0">
                <a:latin typeface="メイリオ" panose="020B0604030504040204" pitchFamily="50" charset="-128"/>
                <a:ea typeface="メイリオ" panose="020B0604030504040204" pitchFamily="50" charset="-128"/>
              </a:rPr>
              <a:t>(</a:t>
            </a:r>
            <a:r>
              <a:rPr kumimoji="1" lang="ja-JP" altLang="en-US" b="1" dirty="0">
                <a:latin typeface="メイリオ" panose="020B0604030504040204" pitchFamily="50" charset="-128"/>
                <a:ea typeface="メイリオ" panose="020B0604030504040204" pitchFamily="50" charset="-128"/>
              </a:rPr>
              <a:t>国産・手造り・真鍮製</a:t>
            </a:r>
            <a:r>
              <a:rPr kumimoji="1" lang="en-US" altLang="ja-JP" b="1" dirty="0">
                <a:latin typeface="メイリオ" panose="020B0604030504040204" pitchFamily="50" charset="-128"/>
                <a:ea typeface="メイリオ" panose="020B0604030504040204" pitchFamily="50" charset="-128"/>
              </a:rPr>
              <a:t>)</a:t>
            </a:r>
          </a:p>
          <a:p>
            <a:r>
              <a:rPr lang="ja-JP" altLang="en-US" b="1" dirty="0">
                <a:latin typeface="メイリオ" panose="020B0604030504040204" pitchFamily="50" charset="-128"/>
                <a:ea typeface="メイリオ" panose="020B0604030504040204" pitchFamily="50" charset="-128"/>
              </a:rPr>
              <a:t>　　　　　　　　　　　　　　　　　　　                                  　　　　　　　　平成</a:t>
            </a:r>
            <a:r>
              <a:rPr lang="en-US" altLang="ja-JP" b="1" dirty="0">
                <a:latin typeface="メイリオ" panose="020B0604030504040204" pitchFamily="50" charset="-128"/>
                <a:ea typeface="メイリオ" panose="020B0604030504040204" pitchFamily="50" charset="-128"/>
              </a:rPr>
              <a:t>19</a:t>
            </a:r>
            <a:r>
              <a:rPr lang="ja-JP" altLang="en-US" b="1" dirty="0">
                <a:latin typeface="メイリオ" panose="020B0604030504040204" pitchFamily="50" charset="-128"/>
                <a:ea typeface="メイリオ" panose="020B0604030504040204" pitchFamily="50" charset="-128"/>
              </a:rPr>
              <a:t>年</a:t>
            </a:r>
            <a:r>
              <a:rPr lang="en-US" altLang="ja-JP" b="1" dirty="0">
                <a:latin typeface="メイリオ" panose="020B0604030504040204" pitchFamily="50" charset="-128"/>
                <a:ea typeface="メイリオ" panose="020B0604030504040204" pitchFamily="50" charset="-128"/>
              </a:rPr>
              <a:t>11</a:t>
            </a:r>
            <a:r>
              <a:rPr lang="ja-JP" altLang="en-US" b="1" dirty="0">
                <a:latin typeface="メイリオ" panose="020B0604030504040204" pitchFamily="50" charset="-128"/>
                <a:ea typeface="メイリオ" panose="020B0604030504040204" pitchFamily="50" charset="-128"/>
              </a:rPr>
              <a:t>月吉日</a:t>
            </a:r>
            <a:endParaRPr lang="en-US" altLang="ja-JP" b="1" dirty="0">
              <a:latin typeface="メイリオ" panose="020B0604030504040204" pitchFamily="50" charset="-128"/>
              <a:ea typeface="メイリオ" panose="020B0604030504040204" pitchFamily="50" charset="-128"/>
            </a:endParaRPr>
          </a:p>
          <a:p>
            <a:endParaRPr lang="en-US" altLang="ja-JP" b="1" dirty="0">
              <a:latin typeface="メイリオ" panose="020B0604030504040204" pitchFamily="50" charset="-128"/>
              <a:ea typeface="メイリオ" panose="020B0604030504040204" pitchFamily="50" charset="-128"/>
            </a:endParaRPr>
          </a:p>
          <a:p>
            <a:r>
              <a:rPr kumimoji="1" lang="ja-JP" altLang="en-US" b="1" dirty="0">
                <a:latin typeface="メイリオ" panose="020B0604030504040204" pitchFamily="50" charset="-128"/>
                <a:ea typeface="メイリオ" panose="020B0604030504040204" pitchFamily="50" charset="-128"/>
              </a:rPr>
              <a:t>　　　　　　　　　　　　　　　　　　　　                        　　　　　　　             　 通販長谷川</a:t>
            </a:r>
            <a:endParaRPr kumimoji="1" lang="en-US" altLang="ja-JP" b="1" dirty="0">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㈱長谷川清七商店</a:t>
            </a:r>
            <a:endParaRPr lang="en-US" altLang="ja-JP" b="1" dirty="0">
              <a:latin typeface="メイリオ" panose="020B0604030504040204" pitchFamily="50" charset="-128"/>
              <a:ea typeface="メイリオ" panose="020B0604030504040204" pitchFamily="50" charset="-128"/>
            </a:endParaRPr>
          </a:p>
          <a:p>
            <a:r>
              <a:rPr kumimoji="1" lang="ja-JP" altLang="en-US" b="1" dirty="0">
                <a:latin typeface="メイリオ" panose="020B0604030504040204" pitchFamily="50" charset="-128"/>
                <a:ea typeface="メイリオ" panose="020B0604030504040204" pitchFamily="50" charset="-128"/>
              </a:rPr>
              <a:t>　　　　　　　　　　　　　　　　　　                                　　　　　　      　新潟県三条市本町</a:t>
            </a:r>
            <a:r>
              <a:rPr kumimoji="1" lang="en-US" altLang="ja-JP" b="1" dirty="0">
                <a:latin typeface="メイリオ" panose="020B0604030504040204" pitchFamily="50" charset="-128"/>
                <a:ea typeface="メイリオ" panose="020B0604030504040204" pitchFamily="50" charset="-128"/>
              </a:rPr>
              <a:t>6-3-78</a:t>
            </a:r>
          </a:p>
          <a:p>
            <a:r>
              <a:rPr kumimoji="1" lang="ja-JP" altLang="en-US" b="1" dirty="0">
                <a:latin typeface="メイリオ" panose="020B0604030504040204" pitchFamily="50" charset="-128"/>
                <a:ea typeface="メイリオ" panose="020B0604030504040204" pitchFamily="50" charset="-128"/>
              </a:rPr>
              <a:t>　　　　　　　　　　　　　　　　　　　                                     　  　　　　　　</a:t>
            </a:r>
            <a:r>
              <a:rPr kumimoji="1" lang="en-US" altLang="ja-JP" b="1" dirty="0">
                <a:latin typeface="メイリオ" panose="020B0604030504040204" pitchFamily="50" charset="-128"/>
                <a:ea typeface="メイリオ" panose="020B0604030504040204" pitchFamily="50" charset="-128"/>
                <a:hlinkClick r:id="rId2"/>
              </a:rPr>
              <a:t>TEL:0256(32)0763</a:t>
            </a:r>
            <a:endParaRPr kumimoji="1" lang="en-US" altLang="ja-JP" b="1" dirty="0">
              <a:latin typeface="メイリオ" panose="020B0604030504040204" pitchFamily="50" charset="-128"/>
              <a:ea typeface="メイリオ" panose="020B0604030504040204" pitchFamily="50" charset="-128"/>
            </a:endParaRPr>
          </a:p>
          <a:p>
            <a:r>
              <a:rPr kumimoji="1" lang="ja-JP" altLang="en-US" b="1" dirty="0">
                <a:latin typeface="メイリオ" panose="020B0604030504040204" pitchFamily="50" charset="-128"/>
                <a:ea typeface="メイリオ" panose="020B0604030504040204" pitchFamily="50" charset="-128"/>
              </a:rPr>
              <a:t>　　　　　　　　　　　　　　　　　　　　                                       　　　　　　</a:t>
            </a:r>
            <a:r>
              <a:rPr kumimoji="1" lang="en-US" altLang="ja-JP" b="1" dirty="0">
                <a:latin typeface="メイリオ" panose="020B0604030504040204" pitchFamily="50" charset="-128"/>
                <a:ea typeface="メイリオ" panose="020B0604030504040204" pitchFamily="50" charset="-128"/>
              </a:rPr>
              <a:t>FAX:026(35)5083</a:t>
            </a:r>
          </a:p>
        </p:txBody>
      </p:sp>
      <p:sp>
        <p:nvSpPr>
          <p:cNvPr id="3" name="テキスト ボックス 2">
            <a:extLst>
              <a:ext uri="{FF2B5EF4-FFF2-40B4-BE49-F238E27FC236}">
                <a16:creationId xmlns:a16="http://schemas.microsoft.com/office/drawing/2014/main" id="{CACD4D2F-52F1-4157-A3B8-3D256C894042}"/>
              </a:ext>
            </a:extLst>
          </p:cNvPr>
          <p:cNvSpPr txBox="1"/>
          <p:nvPr/>
        </p:nvSpPr>
        <p:spPr>
          <a:xfrm>
            <a:off x="664441" y="1642515"/>
            <a:ext cx="9187130" cy="4801314"/>
          </a:xfrm>
          <a:prstGeom prst="rect">
            <a:avLst/>
          </a:prstGeom>
          <a:noFill/>
        </p:spPr>
        <p:txBody>
          <a:bodyPr wrap="none" rtlCol="0">
            <a:spAutoFit/>
          </a:bodyPr>
          <a:lstStyle/>
          <a:p>
            <a:r>
              <a:rPr kumimoji="1" lang="ja-JP" altLang="en-US" b="1" dirty="0">
                <a:latin typeface="メイリオ" panose="020B0604030504040204" pitchFamily="50" charset="-128"/>
                <a:ea typeface="メイリオ" panose="020B0604030504040204" pitchFamily="50" charset="-128"/>
              </a:rPr>
              <a:t>この度は昭和豆腐ラッパ替え笛付をお買い上げ戴き誠にありがとうございました。</a:t>
            </a:r>
            <a:endParaRPr kumimoji="1" lang="en-US" altLang="ja-JP" b="1" dirty="0">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特長</a:t>
            </a:r>
            <a:endParaRPr lang="en-US" altLang="ja-JP" b="1" dirty="0">
              <a:latin typeface="メイリオ" panose="020B0604030504040204" pitchFamily="50" charset="-128"/>
              <a:ea typeface="メイリオ" panose="020B0604030504040204" pitchFamily="50" charset="-128"/>
            </a:endParaRPr>
          </a:p>
          <a:p>
            <a:r>
              <a:rPr kumimoji="1" lang="ja-JP" altLang="en-US" b="1" dirty="0">
                <a:latin typeface="メイリオ" panose="020B0604030504040204" pitchFamily="50" charset="-128"/>
                <a:ea typeface="メイリオ" panose="020B0604030504040204" pitchFamily="50" charset="-128"/>
              </a:rPr>
              <a:t>・小さくて軽く、首にぶら下げて自転車に乗ったまま吹いても疲れません。</a:t>
            </a:r>
            <a:endParaRPr kumimoji="1" lang="en-US" altLang="ja-JP" b="1" dirty="0">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・替え笛が付いているので一個で二個分の期間使えます。</a:t>
            </a:r>
            <a:endParaRPr lang="en-US" altLang="ja-JP" b="1" dirty="0">
              <a:latin typeface="メイリオ" panose="020B0604030504040204" pitchFamily="50" charset="-128"/>
              <a:ea typeface="メイリオ" panose="020B0604030504040204" pitchFamily="50" charset="-128"/>
            </a:endParaRPr>
          </a:p>
          <a:p>
            <a:r>
              <a:rPr kumimoji="1" lang="ja-JP" altLang="en-US" b="1" dirty="0">
                <a:latin typeface="メイリオ" panose="020B0604030504040204" pitchFamily="50" charset="-128"/>
                <a:ea typeface="メイリオ" panose="020B0604030504040204" pitchFamily="50" charset="-128"/>
              </a:rPr>
              <a:t>・吹いて、吸って「プ～パ～」の音色はテスト済、音の大きさも十分です。</a:t>
            </a:r>
            <a:endParaRPr kumimoji="1" lang="en-US" altLang="ja-JP" b="1" dirty="0">
              <a:latin typeface="メイリオ" panose="020B0604030504040204" pitchFamily="50" charset="-128"/>
              <a:ea typeface="メイリオ" panose="020B0604030504040204" pitchFamily="50" charset="-128"/>
            </a:endParaRPr>
          </a:p>
          <a:p>
            <a:endParaRPr lang="en-US" altLang="ja-JP" b="1" dirty="0">
              <a:latin typeface="メイリオ" panose="020B0604030504040204" pitchFamily="50" charset="-128"/>
              <a:ea typeface="メイリオ" panose="020B0604030504040204" pitchFamily="50" charset="-128"/>
            </a:endParaRPr>
          </a:p>
          <a:p>
            <a:endParaRPr kumimoji="1" lang="en-US" altLang="ja-JP" b="1" dirty="0">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左から：吹き口　笛　朝顔</a:t>
            </a:r>
            <a:endParaRPr lang="en-US" altLang="ja-JP" b="1" dirty="0">
              <a:latin typeface="メイリオ" panose="020B0604030504040204" pitchFamily="50" charset="-128"/>
              <a:ea typeface="メイリオ" panose="020B0604030504040204" pitchFamily="50" charset="-128"/>
            </a:endParaRPr>
          </a:p>
          <a:p>
            <a:r>
              <a:rPr kumimoji="1" lang="ja-JP" altLang="en-US" b="1" dirty="0">
                <a:latin typeface="メイリオ" panose="020B0604030504040204" pitchFamily="50" charset="-128"/>
                <a:ea typeface="メイリオ" panose="020B0604030504040204" pitchFamily="50" charset="-128"/>
              </a:rPr>
              <a:t>笛を朝顔の内側に丁寧に差込み、それに吹き口をかぶせ組み立てます。（ゆるくかぶせ</a:t>
            </a:r>
            <a:endParaRPr kumimoji="1" lang="en-US" altLang="ja-JP" b="1" dirty="0">
              <a:latin typeface="メイリオ" panose="020B0604030504040204" pitchFamily="50" charset="-128"/>
              <a:ea typeface="メイリオ" panose="020B0604030504040204" pitchFamily="50" charset="-128"/>
            </a:endParaRPr>
          </a:p>
          <a:p>
            <a:r>
              <a:rPr kumimoji="1" lang="ja-JP" altLang="en-US" b="1" dirty="0">
                <a:latin typeface="メイリオ" panose="020B0604030504040204" pitchFamily="50" charset="-128"/>
                <a:ea typeface="メイリオ" panose="020B0604030504040204" pitchFamily="50" charset="-128"/>
              </a:rPr>
              <a:t>ると外れて落ちてしまう場合がありますので注意してください、ゆるい場合はビニー</a:t>
            </a:r>
            <a:endParaRPr kumimoji="1" lang="en-US" altLang="ja-JP" b="1" dirty="0">
              <a:latin typeface="メイリオ" panose="020B0604030504040204" pitchFamily="50" charset="-128"/>
              <a:ea typeface="メイリオ" panose="020B0604030504040204" pitchFamily="50" charset="-128"/>
            </a:endParaRPr>
          </a:p>
          <a:p>
            <a:r>
              <a:rPr kumimoji="1" lang="ja-JP" altLang="en-US" b="1" dirty="0">
                <a:latin typeface="メイリオ" panose="020B0604030504040204" pitchFamily="50" charset="-128"/>
                <a:ea typeface="メイリオ" panose="020B0604030504040204" pitchFamily="50" charset="-128"/>
              </a:rPr>
              <a:t>ルテープなどで補強してください。）</a:t>
            </a:r>
            <a:endParaRPr kumimoji="1" lang="en-US" altLang="ja-JP" b="1" dirty="0">
              <a:latin typeface="メイリオ" panose="020B0604030504040204" pitchFamily="50" charset="-128"/>
              <a:ea typeface="メイリオ" panose="020B0604030504040204" pitchFamily="50" charset="-128"/>
            </a:endParaRPr>
          </a:p>
          <a:p>
            <a:endParaRPr lang="en-US" altLang="ja-JP" b="1" dirty="0">
              <a:latin typeface="メイリオ" panose="020B0604030504040204" pitchFamily="50" charset="-128"/>
              <a:ea typeface="メイリオ" panose="020B0604030504040204" pitchFamily="50" charset="-128"/>
            </a:endParaRPr>
          </a:p>
          <a:p>
            <a:endParaRPr lang="en-US" altLang="ja-JP" b="1" dirty="0">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笛の部分には金属のリードが付いています。</a:t>
            </a:r>
            <a:endParaRPr lang="en-US" altLang="ja-JP" b="1" dirty="0">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□ご注意：リードは高速で振動する為、音が変わったり折れてしまう消耗品です。</a:t>
            </a:r>
            <a:endParaRPr lang="en-US" altLang="ja-JP" b="1" dirty="0">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リードの振動ベン部分に触らないようご注意ください</a:t>
            </a:r>
            <a:endParaRPr lang="en-US" altLang="ja-JP" b="1" dirty="0">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使用できる期間は使用頻度により個々に違います。</a:t>
            </a:r>
            <a:endParaRPr kumimoji="1" lang="ja-JP" altLang="en-US" b="1" dirty="0">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AB7BED31-63C2-4198-B5A8-C03D9DF06FF0}"/>
              </a:ext>
            </a:extLst>
          </p:cNvPr>
          <p:cNvSpPr txBox="1"/>
          <p:nvPr/>
        </p:nvSpPr>
        <p:spPr>
          <a:xfrm>
            <a:off x="6298355" y="5891135"/>
            <a:ext cx="6073991" cy="923330"/>
          </a:xfrm>
          <a:prstGeom prst="rect">
            <a:avLst/>
          </a:prstGeom>
          <a:noFill/>
        </p:spPr>
        <p:txBody>
          <a:bodyPr wrap="square">
            <a:spAutoFit/>
          </a:bodyPr>
          <a:lstStyle/>
          <a:p>
            <a:r>
              <a:rPr lang="ja-JP" altLang="en-US" b="1" dirty="0">
                <a:latin typeface="メイリオ" panose="020B0604030504040204" pitchFamily="50" charset="-128"/>
                <a:ea typeface="メイリオ" panose="020B0604030504040204" pitchFamily="50" charset="-128"/>
              </a:rPr>
              <a:t>通販長谷川</a:t>
            </a:r>
            <a:endParaRPr lang="en-US" altLang="ja-JP" b="1" dirty="0">
              <a:latin typeface="メイリオ" panose="020B0604030504040204" pitchFamily="50" charset="-128"/>
              <a:ea typeface="メイリオ" panose="020B0604030504040204" pitchFamily="50" charset="-128"/>
            </a:endParaRPr>
          </a:p>
          <a:p>
            <a:r>
              <a:rPr lang="en-US" altLang="ja-JP" b="1" dirty="0">
                <a:latin typeface="メイリオ" panose="020B0604030504040204" pitchFamily="50" charset="-128"/>
                <a:ea typeface="メイリオ" panose="020B0604030504040204" pitchFamily="50" charset="-128"/>
              </a:rPr>
              <a:t>Email:net2hanhasegawa@ybb.ne.jp</a:t>
            </a:r>
          </a:p>
          <a:p>
            <a:r>
              <a:rPr lang="en-US" altLang="ja-JP" b="1" dirty="0">
                <a:latin typeface="メイリオ" panose="020B0604030504040204" pitchFamily="50" charset="-128"/>
                <a:ea typeface="メイリオ" panose="020B0604030504040204" pitchFamily="50" charset="-128"/>
              </a:rPr>
              <a:t>URL:</a:t>
            </a:r>
            <a:r>
              <a:rPr lang="en-US" altLang="ja-JP" b="1" dirty="0">
                <a:solidFill>
                  <a:srgbClr val="00B0F0"/>
                </a:solidFill>
                <a:latin typeface="メイリオ" panose="020B0604030504040204" pitchFamily="50" charset="-128"/>
                <a:ea typeface="メイリオ" panose="020B0604030504040204" pitchFamily="50" charset="-128"/>
              </a:rPr>
              <a:t>http://mall.cau1.com/t/tsuhanhasegawa/</a:t>
            </a:r>
            <a:endParaRPr lang="ja-JP" altLang="en-US" b="1" dirty="0">
              <a:solidFill>
                <a:srgbClr val="00B0F0"/>
              </a:solidFill>
              <a:latin typeface="メイリオ" panose="020B0604030504040204" pitchFamily="50" charset="-128"/>
              <a:ea typeface="メイリオ" panose="020B0604030504040204" pitchFamily="50" charset="-128"/>
            </a:endParaRPr>
          </a:p>
        </p:txBody>
      </p:sp>
      <p:pic>
        <p:nvPicPr>
          <p:cNvPr id="7" name="図 6">
            <a:extLst>
              <a:ext uri="{FF2B5EF4-FFF2-40B4-BE49-F238E27FC236}">
                <a16:creationId xmlns:a16="http://schemas.microsoft.com/office/drawing/2014/main" id="{7302804D-D21C-4891-9280-DF6259EA2F94}"/>
              </a:ext>
            </a:extLst>
          </p:cNvPr>
          <p:cNvPicPr>
            <a:picLocks noChangeAspect="1"/>
          </p:cNvPicPr>
          <p:nvPr/>
        </p:nvPicPr>
        <p:blipFill>
          <a:blip r:embed="rId3"/>
          <a:stretch>
            <a:fillRect/>
          </a:stretch>
        </p:blipFill>
        <p:spPr>
          <a:xfrm>
            <a:off x="1044571" y="3094265"/>
            <a:ext cx="1480915" cy="506460"/>
          </a:xfrm>
          <a:prstGeom prst="rect">
            <a:avLst/>
          </a:prstGeom>
        </p:spPr>
      </p:pic>
      <p:pic>
        <p:nvPicPr>
          <p:cNvPr id="9" name="図 8">
            <a:extLst>
              <a:ext uri="{FF2B5EF4-FFF2-40B4-BE49-F238E27FC236}">
                <a16:creationId xmlns:a16="http://schemas.microsoft.com/office/drawing/2014/main" id="{5E2E4AE2-B305-4B7A-B58D-C8E1D0FB4935}"/>
              </a:ext>
            </a:extLst>
          </p:cNvPr>
          <p:cNvPicPr>
            <a:picLocks noChangeAspect="1"/>
          </p:cNvPicPr>
          <p:nvPr/>
        </p:nvPicPr>
        <p:blipFill>
          <a:blip r:embed="rId4"/>
          <a:stretch>
            <a:fillRect/>
          </a:stretch>
        </p:blipFill>
        <p:spPr>
          <a:xfrm>
            <a:off x="1044571" y="4746785"/>
            <a:ext cx="1774829" cy="447499"/>
          </a:xfrm>
          <a:prstGeom prst="rect">
            <a:avLst/>
          </a:prstGeom>
        </p:spPr>
      </p:pic>
    </p:spTree>
    <p:extLst>
      <p:ext uri="{BB962C8B-B14F-4D97-AF65-F5344CB8AC3E}">
        <p14:creationId xmlns:p14="http://schemas.microsoft.com/office/powerpoint/2010/main" val="418858257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215</TotalTime>
  <Words>673</Words>
  <Application>Microsoft Office PowerPoint</Application>
  <PresentationFormat>ワイド画面</PresentationFormat>
  <Paragraphs>34</Paragraphs>
  <Slides>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メイリオ</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tamagawa akio</dc:creator>
  <cp:lastModifiedBy>tamagawa akio</cp:lastModifiedBy>
  <cp:revision>24</cp:revision>
  <dcterms:created xsi:type="dcterms:W3CDTF">2021-02-22T04:26:30Z</dcterms:created>
  <dcterms:modified xsi:type="dcterms:W3CDTF">2021-04-28T14:32:23Z</dcterms:modified>
</cp:coreProperties>
</file>