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2" r:id="rId3"/>
    <p:sldId id="267" r:id="rId4"/>
    <p:sldId id="268" r:id="rId5"/>
    <p:sldId id="269" r:id="rId6"/>
    <p:sldId id="265" r:id="rId7"/>
    <p:sldId id="256" r:id="rId8"/>
    <p:sldId id="266" r:id="rId9"/>
    <p:sldId id="258" r:id="rId10"/>
    <p:sldId id="261" r:id="rId11"/>
    <p:sldId id="259" r:id="rId12"/>
    <p:sldId id="260" r:id="rId1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8" autoAdjust="0"/>
    <p:restoredTop sz="94444" autoAdjust="0"/>
  </p:normalViewPr>
  <p:slideViewPr>
    <p:cSldViewPr snapToGrid="0">
      <p:cViewPr varScale="1">
        <p:scale>
          <a:sx n="66" d="100"/>
          <a:sy n="66" d="100"/>
        </p:scale>
        <p:origin x="77"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A51BB7-7744-41B9-A4C3-F0FC7AAFEF7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5E5B24D-ED08-4F5E-AB75-6450D98A33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F9EDCC1-E8D0-4A00-B076-651ACCD728FA}"/>
              </a:ext>
            </a:extLst>
          </p:cNvPr>
          <p:cNvSpPr>
            <a:spLocks noGrp="1"/>
          </p:cNvSpPr>
          <p:nvPr>
            <p:ph type="dt" sz="half" idx="10"/>
          </p:nvPr>
        </p:nvSpPr>
        <p:spPr/>
        <p:txBody>
          <a:bodyPr/>
          <a:lstStyle/>
          <a:p>
            <a:fld id="{334756B9-F894-4AD2-8923-E2DAB1F6F69A}" type="datetimeFigureOut">
              <a:rPr kumimoji="1" lang="ja-JP" altLang="en-US" smtClean="0"/>
              <a:t>2021/4/28</a:t>
            </a:fld>
            <a:endParaRPr kumimoji="1" lang="ja-JP" altLang="en-US"/>
          </a:p>
        </p:txBody>
      </p:sp>
      <p:sp>
        <p:nvSpPr>
          <p:cNvPr id="5" name="フッター プレースホルダー 4">
            <a:extLst>
              <a:ext uri="{FF2B5EF4-FFF2-40B4-BE49-F238E27FC236}">
                <a16:creationId xmlns:a16="http://schemas.microsoft.com/office/drawing/2014/main" id="{AD4BCFD6-B053-4213-854C-C3F2519D5C4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217CA6E-3F69-4CDC-B668-B058BA6485C8}"/>
              </a:ext>
            </a:extLst>
          </p:cNvPr>
          <p:cNvSpPr>
            <a:spLocks noGrp="1"/>
          </p:cNvSpPr>
          <p:nvPr>
            <p:ph type="sldNum" sz="quarter" idx="12"/>
          </p:nvPr>
        </p:nvSpPr>
        <p:spPr/>
        <p:txBody>
          <a:bodyPr/>
          <a:lstStyle/>
          <a:p>
            <a:fld id="{17E8C2EF-446C-461D-A771-8BE51E0543A7}" type="slidenum">
              <a:rPr kumimoji="1" lang="ja-JP" altLang="en-US" smtClean="0"/>
              <a:t>‹#›</a:t>
            </a:fld>
            <a:endParaRPr kumimoji="1" lang="ja-JP" altLang="en-US"/>
          </a:p>
        </p:txBody>
      </p:sp>
    </p:spTree>
    <p:extLst>
      <p:ext uri="{BB962C8B-B14F-4D97-AF65-F5344CB8AC3E}">
        <p14:creationId xmlns:p14="http://schemas.microsoft.com/office/powerpoint/2010/main" val="1774049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A90830-2465-4CC6-832C-7110FE0125C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A530470-BB80-4473-A352-B1222434899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EAA96DB-ABE9-4D66-AF65-70B0B7B08216}"/>
              </a:ext>
            </a:extLst>
          </p:cNvPr>
          <p:cNvSpPr>
            <a:spLocks noGrp="1"/>
          </p:cNvSpPr>
          <p:nvPr>
            <p:ph type="dt" sz="half" idx="10"/>
          </p:nvPr>
        </p:nvSpPr>
        <p:spPr/>
        <p:txBody>
          <a:bodyPr/>
          <a:lstStyle/>
          <a:p>
            <a:fld id="{334756B9-F894-4AD2-8923-E2DAB1F6F69A}" type="datetimeFigureOut">
              <a:rPr kumimoji="1" lang="ja-JP" altLang="en-US" smtClean="0"/>
              <a:t>2021/4/28</a:t>
            </a:fld>
            <a:endParaRPr kumimoji="1" lang="ja-JP" altLang="en-US"/>
          </a:p>
        </p:txBody>
      </p:sp>
      <p:sp>
        <p:nvSpPr>
          <p:cNvPr id="5" name="フッター プレースホルダー 4">
            <a:extLst>
              <a:ext uri="{FF2B5EF4-FFF2-40B4-BE49-F238E27FC236}">
                <a16:creationId xmlns:a16="http://schemas.microsoft.com/office/drawing/2014/main" id="{FE93CFC9-921B-4231-B185-E3FA9A65C12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6273554-C045-46F9-9284-5230F60BE4D4}"/>
              </a:ext>
            </a:extLst>
          </p:cNvPr>
          <p:cNvSpPr>
            <a:spLocks noGrp="1"/>
          </p:cNvSpPr>
          <p:nvPr>
            <p:ph type="sldNum" sz="quarter" idx="12"/>
          </p:nvPr>
        </p:nvSpPr>
        <p:spPr/>
        <p:txBody>
          <a:bodyPr/>
          <a:lstStyle/>
          <a:p>
            <a:fld id="{17E8C2EF-446C-461D-A771-8BE51E0543A7}" type="slidenum">
              <a:rPr kumimoji="1" lang="ja-JP" altLang="en-US" smtClean="0"/>
              <a:t>‹#›</a:t>
            </a:fld>
            <a:endParaRPr kumimoji="1" lang="ja-JP" altLang="en-US"/>
          </a:p>
        </p:txBody>
      </p:sp>
    </p:spTree>
    <p:extLst>
      <p:ext uri="{BB962C8B-B14F-4D97-AF65-F5344CB8AC3E}">
        <p14:creationId xmlns:p14="http://schemas.microsoft.com/office/powerpoint/2010/main" val="1484413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E568B59-3006-44E1-B30A-F590B277EBF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F8B0321-4B00-4B70-B54C-058BA26F295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52B84BA-B857-48E7-8107-1E8E80B0770E}"/>
              </a:ext>
            </a:extLst>
          </p:cNvPr>
          <p:cNvSpPr>
            <a:spLocks noGrp="1"/>
          </p:cNvSpPr>
          <p:nvPr>
            <p:ph type="dt" sz="half" idx="10"/>
          </p:nvPr>
        </p:nvSpPr>
        <p:spPr/>
        <p:txBody>
          <a:bodyPr/>
          <a:lstStyle/>
          <a:p>
            <a:fld id="{334756B9-F894-4AD2-8923-E2DAB1F6F69A}" type="datetimeFigureOut">
              <a:rPr kumimoji="1" lang="ja-JP" altLang="en-US" smtClean="0"/>
              <a:t>2021/4/28</a:t>
            </a:fld>
            <a:endParaRPr kumimoji="1" lang="ja-JP" altLang="en-US"/>
          </a:p>
        </p:txBody>
      </p:sp>
      <p:sp>
        <p:nvSpPr>
          <p:cNvPr id="5" name="フッター プレースホルダー 4">
            <a:extLst>
              <a:ext uri="{FF2B5EF4-FFF2-40B4-BE49-F238E27FC236}">
                <a16:creationId xmlns:a16="http://schemas.microsoft.com/office/drawing/2014/main" id="{D3F005FE-A931-47E9-8BD7-359E6BE55CE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F9DE14E-F777-476A-ACE9-935F125FBB9C}"/>
              </a:ext>
            </a:extLst>
          </p:cNvPr>
          <p:cNvSpPr>
            <a:spLocks noGrp="1"/>
          </p:cNvSpPr>
          <p:nvPr>
            <p:ph type="sldNum" sz="quarter" idx="12"/>
          </p:nvPr>
        </p:nvSpPr>
        <p:spPr/>
        <p:txBody>
          <a:bodyPr/>
          <a:lstStyle/>
          <a:p>
            <a:fld id="{17E8C2EF-446C-461D-A771-8BE51E0543A7}" type="slidenum">
              <a:rPr kumimoji="1" lang="ja-JP" altLang="en-US" smtClean="0"/>
              <a:t>‹#›</a:t>
            </a:fld>
            <a:endParaRPr kumimoji="1" lang="ja-JP" altLang="en-US"/>
          </a:p>
        </p:txBody>
      </p:sp>
    </p:spTree>
    <p:extLst>
      <p:ext uri="{BB962C8B-B14F-4D97-AF65-F5344CB8AC3E}">
        <p14:creationId xmlns:p14="http://schemas.microsoft.com/office/powerpoint/2010/main" val="199421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9DE8D7-3EB8-4334-A737-BB0DA6682B6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99765AF-235C-4F12-8D6D-559212FCA8C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EE220C3-3D64-4839-8654-98C62BCA11D7}"/>
              </a:ext>
            </a:extLst>
          </p:cNvPr>
          <p:cNvSpPr>
            <a:spLocks noGrp="1"/>
          </p:cNvSpPr>
          <p:nvPr>
            <p:ph type="dt" sz="half" idx="10"/>
          </p:nvPr>
        </p:nvSpPr>
        <p:spPr/>
        <p:txBody>
          <a:bodyPr/>
          <a:lstStyle/>
          <a:p>
            <a:fld id="{334756B9-F894-4AD2-8923-E2DAB1F6F69A}" type="datetimeFigureOut">
              <a:rPr kumimoji="1" lang="ja-JP" altLang="en-US" smtClean="0"/>
              <a:t>2021/4/28</a:t>
            </a:fld>
            <a:endParaRPr kumimoji="1" lang="ja-JP" altLang="en-US"/>
          </a:p>
        </p:txBody>
      </p:sp>
      <p:sp>
        <p:nvSpPr>
          <p:cNvPr id="5" name="フッター プレースホルダー 4">
            <a:extLst>
              <a:ext uri="{FF2B5EF4-FFF2-40B4-BE49-F238E27FC236}">
                <a16:creationId xmlns:a16="http://schemas.microsoft.com/office/drawing/2014/main" id="{596B1EAE-9E93-479A-A933-D3FAF7EF9B0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0ED7257-4630-4421-A772-56055D5B1B57}"/>
              </a:ext>
            </a:extLst>
          </p:cNvPr>
          <p:cNvSpPr>
            <a:spLocks noGrp="1"/>
          </p:cNvSpPr>
          <p:nvPr>
            <p:ph type="sldNum" sz="quarter" idx="12"/>
          </p:nvPr>
        </p:nvSpPr>
        <p:spPr/>
        <p:txBody>
          <a:bodyPr/>
          <a:lstStyle/>
          <a:p>
            <a:fld id="{17E8C2EF-446C-461D-A771-8BE51E0543A7}" type="slidenum">
              <a:rPr kumimoji="1" lang="ja-JP" altLang="en-US" smtClean="0"/>
              <a:t>‹#›</a:t>
            </a:fld>
            <a:endParaRPr kumimoji="1" lang="ja-JP" altLang="en-US"/>
          </a:p>
        </p:txBody>
      </p:sp>
    </p:spTree>
    <p:extLst>
      <p:ext uri="{BB962C8B-B14F-4D97-AF65-F5344CB8AC3E}">
        <p14:creationId xmlns:p14="http://schemas.microsoft.com/office/powerpoint/2010/main" val="2635147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341C97-588D-48D8-91CC-E43580D22774}"/>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DF2B5E0-2F53-4DAE-B651-C6E7169CC5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C1D9BBF-B7F3-4C10-976D-B90588C3652C}"/>
              </a:ext>
            </a:extLst>
          </p:cNvPr>
          <p:cNvSpPr>
            <a:spLocks noGrp="1"/>
          </p:cNvSpPr>
          <p:nvPr>
            <p:ph type="dt" sz="half" idx="10"/>
          </p:nvPr>
        </p:nvSpPr>
        <p:spPr/>
        <p:txBody>
          <a:bodyPr/>
          <a:lstStyle/>
          <a:p>
            <a:fld id="{334756B9-F894-4AD2-8923-E2DAB1F6F69A}" type="datetimeFigureOut">
              <a:rPr kumimoji="1" lang="ja-JP" altLang="en-US" smtClean="0"/>
              <a:t>2021/4/28</a:t>
            </a:fld>
            <a:endParaRPr kumimoji="1" lang="ja-JP" altLang="en-US"/>
          </a:p>
        </p:txBody>
      </p:sp>
      <p:sp>
        <p:nvSpPr>
          <p:cNvPr id="5" name="フッター プレースホルダー 4">
            <a:extLst>
              <a:ext uri="{FF2B5EF4-FFF2-40B4-BE49-F238E27FC236}">
                <a16:creationId xmlns:a16="http://schemas.microsoft.com/office/drawing/2014/main" id="{390C396C-7AFD-45CE-B33C-0370EF83F58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C5A6445-04BC-41C7-9A62-5A603C231632}"/>
              </a:ext>
            </a:extLst>
          </p:cNvPr>
          <p:cNvSpPr>
            <a:spLocks noGrp="1"/>
          </p:cNvSpPr>
          <p:nvPr>
            <p:ph type="sldNum" sz="quarter" idx="12"/>
          </p:nvPr>
        </p:nvSpPr>
        <p:spPr/>
        <p:txBody>
          <a:bodyPr/>
          <a:lstStyle/>
          <a:p>
            <a:fld id="{17E8C2EF-446C-461D-A771-8BE51E0543A7}" type="slidenum">
              <a:rPr kumimoji="1" lang="ja-JP" altLang="en-US" smtClean="0"/>
              <a:t>‹#›</a:t>
            </a:fld>
            <a:endParaRPr kumimoji="1" lang="ja-JP" altLang="en-US"/>
          </a:p>
        </p:txBody>
      </p:sp>
    </p:spTree>
    <p:extLst>
      <p:ext uri="{BB962C8B-B14F-4D97-AF65-F5344CB8AC3E}">
        <p14:creationId xmlns:p14="http://schemas.microsoft.com/office/powerpoint/2010/main" val="1666251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B27BB5-1550-4ECB-86E4-94A50B0737D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E2DD1C5-1718-4467-AA09-82B0FDFA465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4F96FF6-1B6B-43BA-8DB2-89A3D57A92B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200DBE2-3871-41F8-9B12-E2849B440A24}"/>
              </a:ext>
            </a:extLst>
          </p:cNvPr>
          <p:cNvSpPr>
            <a:spLocks noGrp="1"/>
          </p:cNvSpPr>
          <p:nvPr>
            <p:ph type="dt" sz="half" idx="10"/>
          </p:nvPr>
        </p:nvSpPr>
        <p:spPr/>
        <p:txBody>
          <a:bodyPr/>
          <a:lstStyle/>
          <a:p>
            <a:fld id="{334756B9-F894-4AD2-8923-E2DAB1F6F69A}" type="datetimeFigureOut">
              <a:rPr kumimoji="1" lang="ja-JP" altLang="en-US" smtClean="0"/>
              <a:t>2021/4/28</a:t>
            </a:fld>
            <a:endParaRPr kumimoji="1" lang="ja-JP" altLang="en-US"/>
          </a:p>
        </p:txBody>
      </p:sp>
      <p:sp>
        <p:nvSpPr>
          <p:cNvPr id="6" name="フッター プレースホルダー 5">
            <a:extLst>
              <a:ext uri="{FF2B5EF4-FFF2-40B4-BE49-F238E27FC236}">
                <a16:creationId xmlns:a16="http://schemas.microsoft.com/office/drawing/2014/main" id="{3663877C-5389-458A-96F2-98B07050755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E8032B6-6F2E-4AFF-A806-511C4A74F71F}"/>
              </a:ext>
            </a:extLst>
          </p:cNvPr>
          <p:cNvSpPr>
            <a:spLocks noGrp="1"/>
          </p:cNvSpPr>
          <p:nvPr>
            <p:ph type="sldNum" sz="quarter" idx="12"/>
          </p:nvPr>
        </p:nvSpPr>
        <p:spPr/>
        <p:txBody>
          <a:bodyPr/>
          <a:lstStyle/>
          <a:p>
            <a:fld id="{17E8C2EF-446C-461D-A771-8BE51E0543A7}" type="slidenum">
              <a:rPr kumimoji="1" lang="ja-JP" altLang="en-US" smtClean="0"/>
              <a:t>‹#›</a:t>
            </a:fld>
            <a:endParaRPr kumimoji="1" lang="ja-JP" altLang="en-US"/>
          </a:p>
        </p:txBody>
      </p:sp>
    </p:spTree>
    <p:extLst>
      <p:ext uri="{BB962C8B-B14F-4D97-AF65-F5344CB8AC3E}">
        <p14:creationId xmlns:p14="http://schemas.microsoft.com/office/powerpoint/2010/main" val="3728366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B793E9-D873-42C5-A75A-78880BF3476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BB3FCA0-C154-41EA-A747-84182B8E69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0CC47C6-DF1E-4DB5-A36A-6457EF1C2B8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3524E14-C727-44BE-AAAC-591CB30DC7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A8886D9-BFEA-485C-855F-713C3AAEB71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A9119AC-9493-404D-AC78-8020F457DD65}"/>
              </a:ext>
            </a:extLst>
          </p:cNvPr>
          <p:cNvSpPr>
            <a:spLocks noGrp="1"/>
          </p:cNvSpPr>
          <p:nvPr>
            <p:ph type="dt" sz="half" idx="10"/>
          </p:nvPr>
        </p:nvSpPr>
        <p:spPr/>
        <p:txBody>
          <a:bodyPr/>
          <a:lstStyle/>
          <a:p>
            <a:fld id="{334756B9-F894-4AD2-8923-E2DAB1F6F69A}" type="datetimeFigureOut">
              <a:rPr kumimoji="1" lang="ja-JP" altLang="en-US" smtClean="0"/>
              <a:t>2021/4/28</a:t>
            </a:fld>
            <a:endParaRPr kumimoji="1" lang="ja-JP" altLang="en-US"/>
          </a:p>
        </p:txBody>
      </p:sp>
      <p:sp>
        <p:nvSpPr>
          <p:cNvPr id="8" name="フッター プレースホルダー 7">
            <a:extLst>
              <a:ext uri="{FF2B5EF4-FFF2-40B4-BE49-F238E27FC236}">
                <a16:creationId xmlns:a16="http://schemas.microsoft.com/office/drawing/2014/main" id="{89860E21-592E-4246-866A-E38F6822AD4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84BC5F3-F784-4626-A769-5C320C027B3F}"/>
              </a:ext>
            </a:extLst>
          </p:cNvPr>
          <p:cNvSpPr>
            <a:spLocks noGrp="1"/>
          </p:cNvSpPr>
          <p:nvPr>
            <p:ph type="sldNum" sz="quarter" idx="12"/>
          </p:nvPr>
        </p:nvSpPr>
        <p:spPr/>
        <p:txBody>
          <a:bodyPr/>
          <a:lstStyle/>
          <a:p>
            <a:fld id="{17E8C2EF-446C-461D-A771-8BE51E0543A7}" type="slidenum">
              <a:rPr kumimoji="1" lang="ja-JP" altLang="en-US" smtClean="0"/>
              <a:t>‹#›</a:t>
            </a:fld>
            <a:endParaRPr kumimoji="1" lang="ja-JP" altLang="en-US"/>
          </a:p>
        </p:txBody>
      </p:sp>
    </p:spTree>
    <p:extLst>
      <p:ext uri="{BB962C8B-B14F-4D97-AF65-F5344CB8AC3E}">
        <p14:creationId xmlns:p14="http://schemas.microsoft.com/office/powerpoint/2010/main" val="819747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431BF5-29D6-485C-BF25-8F6DCB1E994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EF251BD-00B5-4184-9221-DFB45228BD22}"/>
              </a:ext>
            </a:extLst>
          </p:cNvPr>
          <p:cNvSpPr>
            <a:spLocks noGrp="1"/>
          </p:cNvSpPr>
          <p:nvPr>
            <p:ph type="dt" sz="half" idx="10"/>
          </p:nvPr>
        </p:nvSpPr>
        <p:spPr/>
        <p:txBody>
          <a:bodyPr/>
          <a:lstStyle/>
          <a:p>
            <a:fld id="{334756B9-F894-4AD2-8923-E2DAB1F6F69A}" type="datetimeFigureOut">
              <a:rPr kumimoji="1" lang="ja-JP" altLang="en-US" smtClean="0"/>
              <a:t>2021/4/28</a:t>
            </a:fld>
            <a:endParaRPr kumimoji="1" lang="ja-JP" altLang="en-US"/>
          </a:p>
        </p:txBody>
      </p:sp>
      <p:sp>
        <p:nvSpPr>
          <p:cNvPr id="4" name="フッター プレースホルダー 3">
            <a:extLst>
              <a:ext uri="{FF2B5EF4-FFF2-40B4-BE49-F238E27FC236}">
                <a16:creationId xmlns:a16="http://schemas.microsoft.com/office/drawing/2014/main" id="{CD713D6C-83D3-4EA0-B111-6EFB419DC26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4713989-4D71-4E20-85F4-CFB128C3B7A7}"/>
              </a:ext>
            </a:extLst>
          </p:cNvPr>
          <p:cNvSpPr>
            <a:spLocks noGrp="1"/>
          </p:cNvSpPr>
          <p:nvPr>
            <p:ph type="sldNum" sz="quarter" idx="12"/>
          </p:nvPr>
        </p:nvSpPr>
        <p:spPr/>
        <p:txBody>
          <a:bodyPr/>
          <a:lstStyle/>
          <a:p>
            <a:fld id="{17E8C2EF-446C-461D-A771-8BE51E0543A7}" type="slidenum">
              <a:rPr kumimoji="1" lang="ja-JP" altLang="en-US" smtClean="0"/>
              <a:t>‹#›</a:t>
            </a:fld>
            <a:endParaRPr kumimoji="1" lang="ja-JP" altLang="en-US"/>
          </a:p>
        </p:txBody>
      </p:sp>
    </p:spTree>
    <p:extLst>
      <p:ext uri="{BB962C8B-B14F-4D97-AF65-F5344CB8AC3E}">
        <p14:creationId xmlns:p14="http://schemas.microsoft.com/office/powerpoint/2010/main" val="999824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DE8650C-9131-4B1C-95F0-D20CB51EA8E0}"/>
              </a:ext>
            </a:extLst>
          </p:cNvPr>
          <p:cNvSpPr>
            <a:spLocks noGrp="1"/>
          </p:cNvSpPr>
          <p:nvPr>
            <p:ph type="dt" sz="half" idx="10"/>
          </p:nvPr>
        </p:nvSpPr>
        <p:spPr/>
        <p:txBody>
          <a:bodyPr/>
          <a:lstStyle/>
          <a:p>
            <a:fld id="{334756B9-F894-4AD2-8923-E2DAB1F6F69A}" type="datetimeFigureOut">
              <a:rPr kumimoji="1" lang="ja-JP" altLang="en-US" smtClean="0"/>
              <a:t>2021/4/28</a:t>
            </a:fld>
            <a:endParaRPr kumimoji="1" lang="ja-JP" altLang="en-US"/>
          </a:p>
        </p:txBody>
      </p:sp>
      <p:sp>
        <p:nvSpPr>
          <p:cNvPr id="3" name="フッター プレースホルダー 2">
            <a:extLst>
              <a:ext uri="{FF2B5EF4-FFF2-40B4-BE49-F238E27FC236}">
                <a16:creationId xmlns:a16="http://schemas.microsoft.com/office/drawing/2014/main" id="{EA00DAD1-0739-42CB-AFD2-27F5AC795C7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5555C2D-5D9E-48B7-9DB2-94D849D62276}"/>
              </a:ext>
            </a:extLst>
          </p:cNvPr>
          <p:cNvSpPr>
            <a:spLocks noGrp="1"/>
          </p:cNvSpPr>
          <p:nvPr>
            <p:ph type="sldNum" sz="quarter" idx="12"/>
          </p:nvPr>
        </p:nvSpPr>
        <p:spPr/>
        <p:txBody>
          <a:bodyPr/>
          <a:lstStyle/>
          <a:p>
            <a:fld id="{17E8C2EF-446C-461D-A771-8BE51E0543A7}" type="slidenum">
              <a:rPr kumimoji="1" lang="ja-JP" altLang="en-US" smtClean="0"/>
              <a:t>‹#›</a:t>
            </a:fld>
            <a:endParaRPr kumimoji="1" lang="ja-JP" altLang="en-US"/>
          </a:p>
        </p:txBody>
      </p:sp>
    </p:spTree>
    <p:extLst>
      <p:ext uri="{BB962C8B-B14F-4D97-AF65-F5344CB8AC3E}">
        <p14:creationId xmlns:p14="http://schemas.microsoft.com/office/powerpoint/2010/main" val="1993717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F3DC7E-38DA-452E-B2D4-1B93121CDB1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030D0E9-2C06-4999-A573-D4F8907294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03386CF-5F6E-4603-9918-1B2DF9E435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07A7C52-538D-472F-ADFB-F52B848C281D}"/>
              </a:ext>
            </a:extLst>
          </p:cNvPr>
          <p:cNvSpPr>
            <a:spLocks noGrp="1"/>
          </p:cNvSpPr>
          <p:nvPr>
            <p:ph type="dt" sz="half" idx="10"/>
          </p:nvPr>
        </p:nvSpPr>
        <p:spPr/>
        <p:txBody>
          <a:bodyPr/>
          <a:lstStyle/>
          <a:p>
            <a:fld id="{334756B9-F894-4AD2-8923-E2DAB1F6F69A}" type="datetimeFigureOut">
              <a:rPr kumimoji="1" lang="ja-JP" altLang="en-US" smtClean="0"/>
              <a:t>2021/4/28</a:t>
            </a:fld>
            <a:endParaRPr kumimoji="1" lang="ja-JP" altLang="en-US"/>
          </a:p>
        </p:txBody>
      </p:sp>
      <p:sp>
        <p:nvSpPr>
          <p:cNvPr id="6" name="フッター プレースホルダー 5">
            <a:extLst>
              <a:ext uri="{FF2B5EF4-FFF2-40B4-BE49-F238E27FC236}">
                <a16:creationId xmlns:a16="http://schemas.microsoft.com/office/drawing/2014/main" id="{4D3E381A-8726-443E-8E0E-227197F698C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DF187CA-1E85-4A61-B568-538AFCDF0010}"/>
              </a:ext>
            </a:extLst>
          </p:cNvPr>
          <p:cNvSpPr>
            <a:spLocks noGrp="1"/>
          </p:cNvSpPr>
          <p:nvPr>
            <p:ph type="sldNum" sz="quarter" idx="12"/>
          </p:nvPr>
        </p:nvSpPr>
        <p:spPr/>
        <p:txBody>
          <a:bodyPr/>
          <a:lstStyle/>
          <a:p>
            <a:fld id="{17E8C2EF-446C-461D-A771-8BE51E0543A7}" type="slidenum">
              <a:rPr kumimoji="1" lang="ja-JP" altLang="en-US" smtClean="0"/>
              <a:t>‹#›</a:t>
            </a:fld>
            <a:endParaRPr kumimoji="1" lang="ja-JP" altLang="en-US"/>
          </a:p>
        </p:txBody>
      </p:sp>
    </p:spTree>
    <p:extLst>
      <p:ext uri="{BB962C8B-B14F-4D97-AF65-F5344CB8AC3E}">
        <p14:creationId xmlns:p14="http://schemas.microsoft.com/office/powerpoint/2010/main" val="3176136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D1F9AD-8F48-4EF0-8EAF-19FADA1180E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FD05184-2E1C-4C79-9DCE-169FCD65CF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B9C9B58-C1F6-498C-A1CD-CB9CC1EBDC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7FE67F3-4E99-4710-BEDA-12860E10F31F}"/>
              </a:ext>
            </a:extLst>
          </p:cNvPr>
          <p:cNvSpPr>
            <a:spLocks noGrp="1"/>
          </p:cNvSpPr>
          <p:nvPr>
            <p:ph type="dt" sz="half" idx="10"/>
          </p:nvPr>
        </p:nvSpPr>
        <p:spPr/>
        <p:txBody>
          <a:bodyPr/>
          <a:lstStyle/>
          <a:p>
            <a:fld id="{334756B9-F894-4AD2-8923-E2DAB1F6F69A}" type="datetimeFigureOut">
              <a:rPr kumimoji="1" lang="ja-JP" altLang="en-US" smtClean="0"/>
              <a:t>2021/4/28</a:t>
            </a:fld>
            <a:endParaRPr kumimoji="1" lang="ja-JP" altLang="en-US"/>
          </a:p>
        </p:txBody>
      </p:sp>
      <p:sp>
        <p:nvSpPr>
          <p:cNvPr id="6" name="フッター プレースホルダー 5">
            <a:extLst>
              <a:ext uri="{FF2B5EF4-FFF2-40B4-BE49-F238E27FC236}">
                <a16:creationId xmlns:a16="http://schemas.microsoft.com/office/drawing/2014/main" id="{BDC2A4A0-AB2C-4B4F-A657-A5EF6F15702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2E84B3B-9DBE-4BEC-AF22-7A61EF8BE912}"/>
              </a:ext>
            </a:extLst>
          </p:cNvPr>
          <p:cNvSpPr>
            <a:spLocks noGrp="1"/>
          </p:cNvSpPr>
          <p:nvPr>
            <p:ph type="sldNum" sz="quarter" idx="12"/>
          </p:nvPr>
        </p:nvSpPr>
        <p:spPr/>
        <p:txBody>
          <a:bodyPr/>
          <a:lstStyle/>
          <a:p>
            <a:fld id="{17E8C2EF-446C-461D-A771-8BE51E0543A7}" type="slidenum">
              <a:rPr kumimoji="1" lang="ja-JP" altLang="en-US" smtClean="0"/>
              <a:t>‹#›</a:t>
            </a:fld>
            <a:endParaRPr kumimoji="1" lang="ja-JP" altLang="en-US"/>
          </a:p>
        </p:txBody>
      </p:sp>
    </p:spTree>
    <p:extLst>
      <p:ext uri="{BB962C8B-B14F-4D97-AF65-F5344CB8AC3E}">
        <p14:creationId xmlns:p14="http://schemas.microsoft.com/office/powerpoint/2010/main" val="2804065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7634262-85DF-48B2-9915-B94DC0BDD9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85AEE91-C686-472E-B4D4-4B6F7BD315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E922280-7F33-4DDE-8F44-9B3737F8DF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4756B9-F894-4AD2-8923-E2DAB1F6F69A}" type="datetimeFigureOut">
              <a:rPr kumimoji="1" lang="ja-JP" altLang="en-US" smtClean="0"/>
              <a:t>2021/4/28</a:t>
            </a:fld>
            <a:endParaRPr kumimoji="1" lang="ja-JP" altLang="en-US"/>
          </a:p>
        </p:txBody>
      </p:sp>
      <p:sp>
        <p:nvSpPr>
          <p:cNvPr id="5" name="フッター プレースホルダー 4">
            <a:extLst>
              <a:ext uri="{FF2B5EF4-FFF2-40B4-BE49-F238E27FC236}">
                <a16:creationId xmlns:a16="http://schemas.microsoft.com/office/drawing/2014/main" id="{B9A8DDAE-4BE1-430F-A701-6A88F8173B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7C166E8-6C3E-44EE-8A63-BF0D744F00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E8C2EF-446C-461D-A771-8BE51E0543A7}" type="slidenum">
              <a:rPr kumimoji="1" lang="ja-JP" altLang="en-US" smtClean="0"/>
              <a:t>‹#›</a:t>
            </a:fld>
            <a:endParaRPr kumimoji="1" lang="ja-JP" altLang="en-US"/>
          </a:p>
        </p:txBody>
      </p:sp>
    </p:spTree>
    <p:extLst>
      <p:ext uri="{BB962C8B-B14F-4D97-AF65-F5344CB8AC3E}">
        <p14:creationId xmlns:p14="http://schemas.microsoft.com/office/powerpoint/2010/main" val="803197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D1E370C-8E91-4297-AEE2-4E0863B1CC2D}"/>
              </a:ext>
            </a:extLst>
          </p:cNvPr>
          <p:cNvPicPr>
            <a:picLocks noChangeAspect="1"/>
          </p:cNvPicPr>
          <p:nvPr/>
        </p:nvPicPr>
        <p:blipFill>
          <a:blip r:embed="rId2"/>
          <a:stretch>
            <a:fillRect/>
          </a:stretch>
        </p:blipFill>
        <p:spPr>
          <a:xfrm>
            <a:off x="1326618" y="0"/>
            <a:ext cx="6876586" cy="6858000"/>
          </a:xfrm>
          <a:prstGeom prst="rect">
            <a:avLst/>
          </a:prstGeom>
        </p:spPr>
      </p:pic>
      <p:sp>
        <p:nvSpPr>
          <p:cNvPr id="7" name="テキスト ボックス 6">
            <a:extLst>
              <a:ext uri="{FF2B5EF4-FFF2-40B4-BE49-F238E27FC236}">
                <a16:creationId xmlns:a16="http://schemas.microsoft.com/office/drawing/2014/main" id="{5B125957-8779-4C69-BF65-01E293573FEA}"/>
              </a:ext>
            </a:extLst>
          </p:cNvPr>
          <p:cNvSpPr txBox="1"/>
          <p:nvPr/>
        </p:nvSpPr>
        <p:spPr>
          <a:xfrm>
            <a:off x="5845215" y="348331"/>
            <a:ext cx="6346785" cy="258532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endParaRPr lang="ja-JP" altLang="en-US" b="1" dirty="0">
              <a:latin typeface="メイリオ" panose="020B0604030504040204" pitchFamily="50" charset="-128"/>
              <a:ea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rPr>
              <a:t>Martin Style-2 Concert #2101022【</a:t>
            </a:r>
            <a:r>
              <a:rPr lang="ja-JP" altLang="en-US" b="1" dirty="0">
                <a:latin typeface="メイリオ" panose="020B0604030504040204" pitchFamily="50" charset="-128"/>
                <a:ea typeface="メイリオ" panose="020B0604030504040204" pitchFamily="50" charset="-128"/>
              </a:rPr>
              <a:t>マホガニー単板</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コンサート</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生産完了</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お茶の水駅前店</a:t>
            </a:r>
            <a:r>
              <a:rPr lang="en-US" altLang="ja-JP" b="1" dirty="0">
                <a:latin typeface="メイリオ" panose="020B0604030504040204" pitchFamily="50" charset="-128"/>
                <a:ea typeface="メイリオ" panose="020B0604030504040204" pitchFamily="50" charset="-128"/>
              </a:rPr>
              <a:t>】</a:t>
            </a:r>
          </a:p>
          <a:p>
            <a:r>
              <a:rPr lang="ja-JP" altLang="en-US" b="1" dirty="0">
                <a:latin typeface="メイリオ" panose="020B0604030504040204" pitchFamily="50" charset="-128"/>
                <a:ea typeface="メイリオ" panose="020B0604030504040204" pitchFamily="50" charset="-128"/>
              </a:rPr>
              <a:t>商品単価：</a:t>
            </a:r>
            <a:r>
              <a:rPr lang="en-US" altLang="ja-JP" b="1" dirty="0">
                <a:latin typeface="メイリオ" panose="020B0604030504040204" pitchFamily="50" charset="-128"/>
                <a:ea typeface="メイリオ" panose="020B0604030504040204" pitchFamily="50" charset="-128"/>
              </a:rPr>
              <a:t>219,725</a:t>
            </a:r>
            <a:r>
              <a:rPr lang="ja-JP" altLang="en-US" b="1" dirty="0">
                <a:latin typeface="メイリオ" panose="020B0604030504040204" pitchFamily="50" charset="-128"/>
                <a:ea typeface="メイリオ" panose="020B0604030504040204" pitchFamily="50" charset="-128"/>
              </a:rPr>
              <a:t>円</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到着：</a:t>
            </a:r>
            <a:r>
              <a:rPr lang="en-US" altLang="ja-JP" b="1" dirty="0">
                <a:latin typeface="メイリオ" panose="020B0604030504040204" pitchFamily="50" charset="-128"/>
                <a:ea typeface="メイリオ" panose="020B0604030504040204" pitchFamily="50" charset="-128"/>
              </a:rPr>
              <a:t>2020</a:t>
            </a:r>
            <a:r>
              <a:rPr lang="ja-JP" altLang="en-US" b="1" dirty="0">
                <a:latin typeface="メイリオ" panose="020B0604030504040204" pitchFamily="50" charset="-128"/>
                <a:ea typeface="メイリオ" panose="020B0604030504040204" pitchFamily="50" charset="-128"/>
              </a:rPr>
              <a:t>年</a:t>
            </a:r>
            <a:r>
              <a:rPr lang="en-US" altLang="ja-JP" b="1" dirty="0">
                <a:latin typeface="メイリオ" panose="020B0604030504040204" pitchFamily="50" charset="-128"/>
                <a:ea typeface="メイリオ" panose="020B0604030504040204" pitchFamily="50" charset="-128"/>
              </a:rPr>
              <a:t>10</a:t>
            </a:r>
            <a:r>
              <a:rPr lang="ja-JP" altLang="en-US" b="1" dirty="0">
                <a:latin typeface="メイリオ" panose="020B0604030504040204" pitchFamily="50" charset="-128"/>
                <a:ea typeface="メイリオ" panose="020B0604030504040204" pitchFamily="50" charset="-128"/>
              </a:rPr>
              <a:t>月</a:t>
            </a:r>
            <a:r>
              <a:rPr lang="en-US" altLang="ja-JP" b="1" dirty="0">
                <a:latin typeface="メイリオ" panose="020B0604030504040204" pitchFamily="50" charset="-128"/>
                <a:ea typeface="メイリオ" panose="020B0604030504040204" pitchFamily="50" charset="-128"/>
              </a:rPr>
              <a:t>2</a:t>
            </a:r>
            <a:r>
              <a:rPr lang="ja-JP" altLang="en-US" b="1" dirty="0">
                <a:latin typeface="メイリオ" panose="020B0604030504040204" pitchFamily="50" charset="-128"/>
                <a:ea typeface="メイリオ" panose="020B0604030504040204" pitchFamily="50" charset="-128"/>
              </a:rPr>
              <a:t>日</a:t>
            </a:r>
            <a:endParaRPr lang="en-US" altLang="ja-JP" b="1" dirty="0">
              <a:latin typeface="メイリオ" panose="020B0604030504040204" pitchFamily="50" charset="-128"/>
              <a:ea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endParaRPr>
          </a:p>
          <a:p>
            <a:r>
              <a:rPr lang="en-US" altLang="zh-CN" b="1" dirty="0">
                <a:latin typeface="メイリオ" panose="020B0604030504040204" pitchFamily="50" charset="-128"/>
                <a:ea typeface="メイリオ" panose="020B0604030504040204" pitchFamily="50" charset="-128"/>
              </a:rPr>
              <a:t>2020</a:t>
            </a:r>
            <a:r>
              <a:rPr lang="zh-CN" altLang="en-US" b="1" dirty="0">
                <a:latin typeface="メイリオ" panose="020B0604030504040204" pitchFamily="50" charset="-128"/>
                <a:ea typeface="メイリオ" panose="020B0604030504040204" pitchFamily="50" charset="-128"/>
              </a:rPr>
              <a:t>年</a:t>
            </a:r>
            <a:r>
              <a:rPr lang="en-US" altLang="zh-CN" b="1" dirty="0">
                <a:latin typeface="メイリオ" panose="020B0604030504040204" pitchFamily="50" charset="-128"/>
                <a:ea typeface="メイリオ" panose="020B0604030504040204" pitchFamily="50" charset="-128"/>
              </a:rPr>
              <a:t>10</a:t>
            </a:r>
            <a:r>
              <a:rPr lang="zh-CN" altLang="en-US" b="1" dirty="0">
                <a:latin typeface="メイリオ" panose="020B0604030504040204" pitchFamily="50" charset="-128"/>
                <a:ea typeface="メイリオ" panose="020B0604030504040204" pitchFamily="50" charset="-128"/>
              </a:rPr>
              <a:t>月</a:t>
            </a:r>
            <a:r>
              <a:rPr lang="en-US" altLang="zh-CN" b="1" dirty="0">
                <a:latin typeface="メイリオ" panose="020B0604030504040204" pitchFamily="50" charset="-128"/>
                <a:ea typeface="メイリオ" panose="020B0604030504040204" pitchFamily="50" charset="-128"/>
              </a:rPr>
              <a:t>2</a:t>
            </a:r>
            <a:r>
              <a:rPr lang="zh-CN" altLang="en-US" b="1" dirty="0">
                <a:latin typeface="メイリオ" panose="020B0604030504040204" pitchFamily="50" charset="-128"/>
                <a:ea typeface="メイリオ" panose="020B0604030504040204" pitchFamily="50" charset="-128"/>
              </a:rPr>
              <a:t>日</a:t>
            </a:r>
          </a:p>
          <a:p>
            <a:r>
              <a:rPr lang="zh-CN" altLang="en-US" b="1" dirty="0">
                <a:latin typeface="メイリオ" panose="020B0604030504040204" pitchFamily="50" charset="-128"/>
                <a:ea typeface="メイリオ" panose="020B0604030504040204" pitchFamily="50" charset="-128"/>
              </a:rPr>
              <a:t>注文番号：</a:t>
            </a:r>
            <a:r>
              <a:rPr lang="en-US" altLang="zh-CN" b="1" dirty="0">
                <a:latin typeface="メイリオ" panose="020B0604030504040204" pitchFamily="50" charset="-128"/>
                <a:ea typeface="メイリオ" panose="020B0604030504040204" pitchFamily="50" charset="-128"/>
              </a:rPr>
              <a:t>294557-20201002-00174707</a:t>
            </a:r>
          </a:p>
          <a:p>
            <a:r>
              <a:rPr lang="zh-CN" altLang="en-US" b="1" dirty="0">
                <a:latin typeface="メイリオ" panose="020B0604030504040204" pitchFamily="50" charset="-128"/>
                <a:ea typeface="メイリオ" panose="020B0604030504040204" pitchFamily="50" charset="-128"/>
              </a:rPr>
              <a:t>受取人：玉川 秋雄</a:t>
            </a:r>
            <a:endParaRPr lang="en-US" altLang="zh-CN" b="1"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F8D5F46E-B038-49AA-819D-30CAE6C5CC5B}"/>
              </a:ext>
            </a:extLst>
          </p:cNvPr>
          <p:cNvPicPr>
            <a:picLocks noChangeAspect="1"/>
          </p:cNvPicPr>
          <p:nvPr/>
        </p:nvPicPr>
        <p:blipFill>
          <a:blip r:embed="rId3"/>
          <a:stretch>
            <a:fillRect/>
          </a:stretch>
        </p:blipFill>
        <p:spPr>
          <a:xfrm>
            <a:off x="0" y="12100"/>
            <a:ext cx="1457528" cy="543001"/>
          </a:xfrm>
          <a:prstGeom prst="rect">
            <a:avLst/>
          </a:prstGeom>
        </p:spPr>
      </p:pic>
      <p:sp>
        <p:nvSpPr>
          <p:cNvPr id="6" name="テキスト ボックス 5">
            <a:extLst>
              <a:ext uri="{FF2B5EF4-FFF2-40B4-BE49-F238E27FC236}">
                <a16:creationId xmlns:a16="http://schemas.microsoft.com/office/drawing/2014/main" id="{B8B0BBB8-10C7-428E-A13E-2F05D2D83A71}"/>
              </a:ext>
            </a:extLst>
          </p:cNvPr>
          <p:cNvSpPr txBox="1"/>
          <p:nvPr/>
        </p:nvSpPr>
        <p:spPr>
          <a:xfrm>
            <a:off x="8806405" y="3281985"/>
            <a:ext cx="3385595" cy="923330"/>
          </a:xfrm>
          <a:prstGeom prst="rect">
            <a:avLst/>
          </a:prstGeom>
          <a:solidFill>
            <a:schemeClr val="bg1"/>
          </a:solidFill>
          <a:ln>
            <a:solidFill>
              <a:schemeClr val="tx1"/>
            </a:solidFill>
          </a:ln>
        </p:spPr>
        <p:txBody>
          <a:bodyPr wrap="square">
            <a:spAutoFit/>
          </a:bodyPr>
          <a:lstStyle/>
          <a:p>
            <a:r>
              <a:rPr lang="en-US" altLang="zh-CN" b="1" dirty="0">
                <a:latin typeface="メイリオ" panose="020B0604030504040204" pitchFamily="50" charset="-128"/>
                <a:ea typeface="メイリオ" panose="020B0604030504040204" pitchFamily="50" charset="-128"/>
              </a:rPr>
              <a:t>MODEL  2 CONCERT UKE</a:t>
            </a:r>
          </a:p>
          <a:p>
            <a:r>
              <a:rPr lang="en-US" altLang="zh-CN" b="1" dirty="0">
                <a:latin typeface="メイリオ" panose="020B0604030504040204" pitchFamily="50" charset="-128"/>
                <a:ea typeface="メイリオ" panose="020B0604030504040204" pitchFamily="50" charset="-128"/>
              </a:rPr>
              <a:t>SERIAL NO. 2294891</a:t>
            </a:r>
          </a:p>
          <a:p>
            <a:r>
              <a:rPr lang="en-US" altLang="zh-CN" b="1" dirty="0">
                <a:latin typeface="メイリオ" panose="020B0604030504040204" pitchFamily="50" charset="-128"/>
                <a:ea typeface="メイリオ" panose="020B0604030504040204" pitchFamily="50" charset="-128"/>
              </a:rPr>
              <a:t>DATE  2020/OCT/07</a:t>
            </a:r>
          </a:p>
        </p:txBody>
      </p:sp>
    </p:spTree>
    <p:extLst>
      <p:ext uri="{BB962C8B-B14F-4D97-AF65-F5344CB8AC3E}">
        <p14:creationId xmlns:p14="http://schemas.microsoft.com/office/powerpoint/2010/main" val="1015023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1F3D7A92-16DF-4B8C-B8FE-56A1EBFD9B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8413" y="0"/>
            <a:ext cx="45735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047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5378342-8BD4-440E-937F-68A0A9093F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8413" y="0"/>
            <a:ext cx="45735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292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468FE8DA-AE27-4481-8D7F-BBAF2AFA0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8413" y="0"/>
            <a:ext cx="45735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849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3DC2A71-524B-4600-BA67-8EE0ED6A1DE1}"/>
              </a:ext>
            </a:extLst>
          </p:cNvPr>
          <p:cNvPicPr>
            <a:picLocks noChangeAspect="1"/>
          </p:cNvPicPr>
          <p:nvPr/>
        </p:nvPicPr>
        <p:blipFill>
          <a:blip r:embed="rId2"/>
          <a:stretch>
            <a:fillRect/>
          </a:stretch>
        </p:blipFill>
        <p:spPr>
          <a:xfrm>
            <a:off x="2685336" y="0"/>
            <a:ext cx="6821327" cy="6858000"/>
          </a:xfrm>
          <a:prstGeom prst="rect">
            <a:avLst/>
          </a:prstGeom>
        </p:spPr>
      </p:pic>
      <p:sp>
        <p:nvSpPr>
          <p:cNvPr id="7" name="テキスト ボックス 6">
            <a:extLst>
              <a:ext uri="{FF2B5EF4-FFF2-40B4-BE49-F238E27FC236}">
                <a16:creationId xmlns:a16="http://schemas.microsoft.com/office/drawing/2014/main" id="{71A43A8C-4940-438E-A7D7-CDDE51F25581}"/>
              </a:ext>
            </a:extLst>
          </p:cNvPr>
          <p:cNvSpPr txBox="1"/>
          <p:nvPr/>
        </p:nvSpPr>
        <p:spPr>
          <a:xfrm>
            <a:off x="6342928" y="514580"/>
            <a:ext cx="5630334"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altLang="ja-JP" b="1" dirty="0">
                <a:latin typeface="メイリオ" panose="020B0604030504040204" pitchFamily="50" charset="-128"/>
                <a:ea typeface="メイリオ" panose="020B0604030504040204" pitchFamily="50" charset="-128"/>
              </a:rPr>
              <a:t>MONO CASE M-80VUC </a:t>
            </a:r>
            <a:r>
              <a:rPr lang="ja-JP" altLang="en-US" b="1" dirty="0">
                <a:latin typeface="メイリオ" panose="020B0604030504040204" pitchFamily="50" charset="-128"/>
                <a:ea typeface="メイリオ" panose="020B0604030504040204" pitchFamily="50" charset="-128"/>
              </a:rPr>
              <a:t>ソプラノ</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コンサート用</a:t>
            </a:r>
          </a:p>
        </p:txBody>
      </p:sp>
    </p:spTree>
    <p:extLst>
      <p:ext uri="{BB962C8B-B14F-4D97-AF65-F5344CB8AC3E}">
        <p14:creationId xmlns:p14="http://schemas.microsoft.com/office/powerpoint/2010/main" val="1660316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6C94B0C-DB1B-43AB-8A7C-54A768B6E79F}"/>
              </a:ext>
            </a:extLst>
          </p:cNvPr>
          <p:cNvPicPr>
            <a:picLocks noChangeAspect="1"/>
          </p:cNvPicPr>
          <p:nvPr/>
        </p:nvPicPr>
        <p:blipFill>
          <a:blip r:embed="rId2"/>
          <a:stretch>
            <a:fillRect/>
          </a:stretch>
        </p:blipFill>
        <p:spPr>
          <a:xfrm>
            <a:off x="0" y="1045459"/>
            <a:ext cx="12192000" cy="4767081"/>
          </a:xfrm>
          <a:prstGeom prst="rect">
            <a:avLst/>
          </a:prstGeom>
        </p:spPr>
      </p:pic>
      <p:sp>
        <p:nvSpPr>
          <p:cNvPr id="7" name="テキスト ボックス 6">
            <a:extLst>
              <a:ext uri="{FF2B5EF4-FFF2-40B4-BE49-F238E27FC236}">
                <a16:creationId xmlns:a16="http://schemas.microsoft.com/office/drawing/2014/main" id="{197B4408-6B98-4AD7-B78A-7B8B539105F6}"/>
              </a:ext>
            </a:extLst>
          </p:cNvPr>
          <p:cNvSpPr txBox="1"/>
          <p:nvPr/>
        </p:nvSpPr>
        <p:spPr>
          <a:xfrm>
            <a:off x="1030147" y="424980"/>
            <a:ext cx="10938076" cy="461665"/>
          </a:xfrm>
          <a:prstGeom prst="rect">
            <a:avLst/>
          </a:prstGeom>
          <a:noFill/>
        </p:spPr>
        <p:txBody>
          <a:bodyPr wrap="square">
            <a:spAutoFit/>
          </a:bodyPr>
          <a:lstStyle/>
          <a:p>
            <a:r>
              <a:rPr lang="en-US" altLang="ja-JP" sz="2400" b="1" dirty="0">
                <a:solidFill>
                  <a:srgbClr val="00B0F0"/>
                </a:solidFill>
                <a:latin typeface="メイリオ" panose="020B0604030504040204" pitchFamily="50" charset="-128"/>
                <a:ea typeface="メイリオ" panose="020B0604030504040204" pitchFamily="50" charset="-128"/>
              </a:rPr>
              <a:t>https://www.rittor-music.co.jp/yokuwakaru/ukulele01.html</a:t>
            </a:r>
            <a:endParaRPr lang="ja-JP" altLang="en-US" sz="2400" b="1" dirty="0">
              <a:solidFill>
                <a:srgbClr val="00B0F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71406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192171F-2B27-4C6F-857B-83CBAF3331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5713" y="0"/>
            <a:ext cx="46005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0DCCFC80-4E27-461B-9567-697079ACD81B}"/>
              </a:ext>
            </a:extLst>
          </p:cNvPr>
          <p:cNvSpPr txBox="1"/>
          <p:nvPr/>
        </p:nvSpPr>
        <p:spPr>
          <a:xfrm>
            <a:off x="0" y="152051"/>
            <a:ext cx="4124434" cy="369332"/>
          </a:xfrm>
          <a:prstGeom prst="rect">
            <a:avLst/>
          </a:prstGeom>
          <a:noFill/>
        </p:spPr>
        <p:txBody>
          <a:bodyPr wrap="square">
            <a:spAutoFit/>
          </a:bodyPr>
          <a:lstStyle/>
          <a:p>
            <a:r>
              <a:rPr lang="en-US" altLang="ja-JP" b="1" dirty="0">
                <a:solidFill>
                  <a:srgbClr val="00B0F0"/>
                </a:solidFill>
                <a:latin typeface="メイリオ" panose="020B0604030504040204" pitchFamily="50" charset="-128"/>
                <a:ea typeface="メイリオ" panose="020B0604030504040204" pitchFamily="50" charset="-128"/>
              </a:rPr>
              <a:t>http://stoic.biz/s/archives/513</a:t>
            </a:r>
            <a:endParaRPr lang="ja-JP" altLang="en-US" b="1" dirty="0">
              <a:solidFill>
                <a:srgbClr val="00B0F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74267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743C336-0A93-4A4E-B7E5-FD11FEC87D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91" y="159521"/>
            <a:ext cx="2399745" cy="3195166"/>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0FC8207C-385A-42D7-A608-F25E69EC76A0}"/>
              </a:ext>
            </a:extLst>
          </p:cNvPr>
          <p:cNvSpPr txBox="1"/>
          <p:nvPr/>
        </p:nvSpPr>
        <p:spPr>
          <a:xfrm>
            <a:off x="130391" y="3638910"/>
            <a:ext cx="2399745" cy="1569660"/>
          </a:xfrm>
          <a:prstGeom prst="rect">
            <a:avLst/>
          </a:prstGeom>
          <a:noFill/>
        </p:spPr>
        <p:txBody>
          <a:bodyPr wrap="square">
            <a:spAutoFit/>
          </a:bodyPr>
          <a:lstStyle/>
          <a:p>
            <a:r>
              <a:rPr lang="ja-JP" altLang="en-US" sz="1600" b="1" dirty="0">
                <a:latin typeface="メイリオ" panose="020B0604030504040204" pitchFamily="50" charset="-128"/>
                <a:ea typeface="メイリオ" panose="020B0604030504040204" pitchFamily="50" charset="-128"/>
              </a:rPr>
              <a:t>ウクレレでうたう’</a:t>
            </a:r>
            <a:r>
              <a:rPr lang="en-US" altLang="ja-JP" sz="1600" b="1" dirty="0">
                <a:latin typeface="メイリオ" panose="020B0604030504040204" pitchFamily="50" charset="-128"/>
                <a:ea typeface="メイリオ" panose="020B0604030504040204" pitchFamily="50" charset="-128"/>
              </a:rPr>
              <a:t>70~’80</a:t>
            </a:r>
            <a:r>
              <a:rPr lang="ja-JP" altLang="en-US" sz="1600" b="1" dirty="0">
                <a:latin typeface="メイリオ" panose="020B0604030504040204" pitchFamily="50" charset="-128"/>
                <a:ea typeface="メイリオ" panose="020B0604030504040204" pitchFamily="50" charset="-128"/>
              </a:rPr>
              <a:t>年代フォークソング 第</a:t>
            </a:r>
            <a:r>
              <a:rPr lang="en-US" altLang="ja-JP" sz="1600" b="1" dirty="0">
                <a:latin typeface="メイリオ" panose="020B0604030504040204" pitchFamily="50" charset="-128"/>
                <a:ea typeface="メイリオ" panose="020B0604030504040204" pitchFamily="50" charset="-128"/>
              </a:rPr>
              <a:t>1</a:t>
            </a:r>
            <a:r>
              <a:rPr lang="ja-JP" altLang="en-US" sz="1600" b="1" dirty="0">
                <a:latin typeface="メイリオ" panose="020B0604030504040204" pitchFamily="50" charset="-128"/>
                <a:ea typeface="メイリオ" panose="020B0604030504040204" pitchFamily="50" charset="-128"/>
              </a:rPr>
              <a:t>集 楽譜 </a:t>
            </a:r>
            <a:r>
              <a:rPr lang="en-US" altLang="ja-JP" sz="1600" b="1" dirty="0">
                <a:latin typeface="メイリオ" panose="020B0604030504040204" pitchFamily="50" charset="-128"/>
                <a:ea typeface="メイリオ" panose="020B0604030504040204" pitchFamily="50" charset="-128"/>
              </a:rPr>
              <a:t>– 2003/11/26</a:t>
            </a:r>
          </a:p>
          <a:p>
            <a:r>
              <a:rPr lang="ja-JP" altLang="en-US" sz="1600" b="1" dirty="0">
                <a:latin typeface="メイリオ" panose="020B0604030504040204" pitchFamily="50" charset="-128"/>
                <a:ea typeface="メイリオ" panose="020B0604030504040204" pitchFamily="50" charset="-128"/>
              </a:rPr>
              <a:t>三咲 光太郎 </a:t>
            </a: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編さん</a:t>
            </a:r>
            <a:r>
              <a:rPr lang="en-US" altLang="ja-JP" sz="1600" b="1" dirty="0">
                <a:latin typeface="メイリオ" panose="020B0604030504040204" pitchFamily="50" charset="-128"/>
                <a:ea typeface="メイリオ" panose="020B0604030504040204" pitchFamily="50" charset="-128"/>
              </a:rPr>
              <a:t>)</a:t>
            </a:r>
          </a:p>
          <a:p>
            <a:r>
              <a:rPr lang="ja-JP" altLang="en-US" sz="1600" b="1" dirty="0">
                <a:latin typeface="メイリオ" panose="020B0604030504040204" pitchFamily="50" charset="-128"/>
                <a:ea typeface="メイリオ" panose="020B0604030504040204" pitchFamily="50" charset="-128"/>
              </a:rPr>
              <a:t>￥</a:t>
            </a:r>
            <a:r>
              <a:rPr lang="en-US" altLang="ja-JP" sz="1600" b="1" dirty="0">
                <a:latin typeface="メイリオ" panose="020B0604030504040204" pitchFamily="50" charset="-128"/>
                <a:ea typeface="メイリオ" panose="020B0604030504040204" pitchFamily="50" charset="-128"/>
              </a:rPr>
              <a:t>10,556</a:t>
            </a:r>
            <a:endParaRPr lang="ja-JP" altLang="en-US" sz="1600" b="1" dirty="0">
              <a:latin typeface="メイリオ" panose="020B0604030504040204" pitchFamily="50" charset="-128"/>
              <a:ea typeface="メイリオ" panose="020B0604030504040204" pitchFamily="50" charset="-128"/>
            </a:endParaRPr>
          </a:p>
        </p:txBody>
      </p:sp>
      <p:pic>
        <p:nvPicPr>
          <p:cNvPr id="1028" name="Picture 4">
            <a:extLst>
              <a:ext uri="{FF2B5EF4-FFF2-40B4-BE49-F238E27FC236}">
                <a16:creationId xmlns:a16="http://schemas.microsoft.com/office/drawing/2014/main" id="{5C2FDBEC-5388-48ED-9F92-2C18B0BE82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2006" y="159521"/>
            <a:ext cx="2264928" cy="3195166"/>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813FA7DB-3D34-4561-95BE-3F472D2BD9F3}"/>
              </a:ext>
            </a:extLst>
          </p:cNvPr>
          <p:cNvSpPr txBox="1"/>
          <p:nvPr/>
        </p:nvSpPr>
        <p:spPr>
          <a:xfrm>
            <a:off x="3047260" y="3638910"/>
            <a:ext cx="2319674" cy="1569660"/>
          </a:xfrm>
          <a:prstGeom prst="rect">
            <a:avLst/>
          </a:prstGeom>
          <a:noFill/>
        </p:spPr>
        <p:txBody>
          <a:bodyPr wrap="square">
            <a:spAutoFit/>
          </a:bodyPr>
          <a:lstStyle/>
          <a:p>
            <a:r>
              <a:rPr lang="ja-JP" altLang="en-US" sz="1600" b="1" dirty="0">
                <a:latin typeface="メイリオ" panose="020B0604030504040204" pitchFamily="50" charset="-128"/>
                <a:ea typeface="メイリオ" panose="020B0604030504040204" pitchFamily="50" charset="-128"/>
              </a:rPr>
              <a:t>ウクレレでうたう 楽しいフォーク</a:t>
            </a:r>
            <a:r>
              <a:rPr lang="en-US" altLang="ja-JP" sz="1600" b="1" dirty="0">
                <a:latin typeface="メイリオ" panose="020B0604030504040204" pitchFamily="50" charset="-128"/>
                <a:ea typeface="メイリオ" panose="020B0604030504040204" pitchFamily="50" charset="-128"/>
              </a:rPr>
              <a:t>&amp;</a:t>
            </a:r>
            <a:r>
              <a:rPr lang="ja-JP" altLang="en-US" sz="1600" b="1" dirty="0">
                <a:latin typeface="メイリオ" panose="020B0604030504040204" pitchFamily="50" charset="-128"/>
                <a:ea typeface="メイリオ" panose="020B0604030504040204" pitchFamily="50" charset="-128"/>
              </a:rPr>
              <a:t>ポップス名曲集 楽譜 </a:t>
            </a:r>
            <a:r>
              <a:rPr lang="en-US" altLang="ja-JP" sz="1600" b="1" dirty="0">
                <a:latin typeface="メイリオ" panose="020B0604030504040204" pitchFamily="50" charset="-128"/>
                <a:ea typeface="メイリオ" panose="020B0604030504040204" pitchFamily="50" charset="-128"/>
              </a:rPr>
              <a:t>– 2002/5/27</a:t>
            </a:r>
          </a:p>
          <a:p>
            <a:r>
              <a:rPr lang="ja-JP" altLang="en-US" sz="1600" b="1" dirty="0">
                <a:latin typeface="メイリオ" panose="020B0604030504040204" pitchFamily="50" charset="-128"/>
                <a:ea typeface="メイリオ" panose="020B0604030504040204" pitchFamily="50" charset="-128"/>
              </a:rPr>
              <a:t>中川 豊彦 </a:t>
            </a: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編さん</a:t>
            </a:r>
            <a:r>
              <a:rPr lang="en-US" altLang="ja-JP" sz="1600" b="1" dirty="0">
                <a:latin typeface="メイリオ" panose="020B0604030504040204" pitchFamily="50" charset="-128"/>
                <a:ea typeface="メイリオ" panose="020B0604030504040204" pitchFamily="50" charset="-128"/>
              </a:rPr>
              <a:t>)</a:t>
            </a:r>
          </a:p>
          <a:p>
            <a:r>
              <a:rPr lang="ja-JP" altLang="en-US" sz="1600" b="1" dirty="0">
                <a:latin typeface="メイリオ" panose="020B0604030504040204" pitchFamily="50" charset="-128"/>
                <a:ea typeface="メイリオ" panose="020B0604030504040204" pitchFamily="50" charset="-128"/>
              </a:rPr>
              <a:t>￥</a:t>
            </a:r>
            <a:r>
              <a:rPr lang="en-US" altLang="ja-JP" sz="1600" b="1" dirty="0">
                <a:latin typeface="メイリオ" panose="020B0604030504040204" pitchFamily="50" charset="-128"/>
                <a:ea typeface="メイリオ" panose="020B0604030504040204" pitchFamily="50" charset="-128"/>
              </a:rPr>
              <a:t>2,850 </a:t>
            </a:r>
            <a:endParaRPr lang="ja-JP" altLang="en-US" sz="1600" b="1" dirty="0">
              <a:latin typeface="メイリオ" panose="020B0604030504040204" pitchFamily="50" charset="-128"/>
              <a:ea typeface="メイリオ" panose="020B0604030504040204" pitchFamily="50" charset="-128"/>
            </a:endParaRPr>
          </a:p>
        </p:txBody>
      </p:sp>
      <p:pic>
        <p:nvPicPr>
          <p:cNvPr id="1030" name="Picture 6">
            <a:extLst>
              <a:ext uri="{FF2B5EF4-FFF2-40B4-BE49-F238E27FC236}">
                <a16:creationId xmlns:a16="http://schemas.microsoft.com/office/drawing/2014/main" id="{07BD9B93-1FC1-4FF1-8E3A-910CCB93D9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2806" y="159521"/>
            <a:ext cx="2330743" cy="3195166"/>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E0E97972-A246-4E9F-BD2F-706A2276EE8F}"/>
              </a:ext>
            </a:extLst>
          </p:cNvPr>
          <p:cNvSpPr txBox="1"/>
          <p:nvPr/>
        </p:nvSpPr>
        <p:spPr>
          <a:xfrm>
            <a:off x="5692806" y="3592744"/>
            <a:ext cx="2516449" cy="1815882"/>
          </a:xfrm>
          <a:prstGeom prst="rect">
            <a:avLst/>
          </a:prstGeom>
          <a:noFill/>
        </p:spPr>
        <p:txBody>
          <a:bodyPr wrap="square">
            <a:spAutoFit/>
          </a:bodyPr>
          <a:lstStyle/>
          <a:p>
            <a:r>
              <a:rPr lang="ja-JP" altLang="en-US" sz="1600" b="1" dirty="0">
                <a:latin typeface="メイリオ" panose="020B0604030504040204" pitchFamily="50" charset="-128"/>
                <a:ea typeface="メイリオ" panose="020B0604030504040204" pitchFamily="50" charset="-128"/>
              </a:rPr>
              <a:t>うたって弾こう ウクレレで想い出のフォークソング 楽譜が苦手な人でも、これで楽しいウクレレライフ</a:t>
            </a:r>
            <a:r>
              <a:rPr lang="en-US" altLang="ja-JP" sz="1600" b="1" dirty="0">
                <a:latin typeface="メイリオ" panose="020B0604030504040204" pitchFamily="50" charset="-128"/>
                <a:ea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rPr>
              <a:t>単行本 </a:t>
            </a:r>
            <a:r>
              <a:rPr lang="en-US" altLang="ja-JP" sz="1600" b="1" dirty="0">
                <a:latin typeface="メイリオ" panose="020B0604030504040204" pitchFamily="50" charset="-128"/>
                <a:ea typeface="メイリオ" panose="020B0604030504040204" pitchFamily="50" charset="-128"/>
              </a:rPr>
              <a:t>– 2010/5/15</a:t>
            </a:r>
          </a:p>
          <a:p>
            <a:r>
              <a:rPr lang="ja-JP" altLang="en-US" sz="1600" b="1" dirty="0">
                <a:latin typeface="メイリオ" panose="020B0604030504040204" pitchFamily="50" charset="-128"/>
                <a:ea typeface="メイリオ" panose="020B0604030504040204" pitchFamily="50" charset="-128"/>
              </a:rPr>
              <a:t>￥</a:t>
            </a:r>
            <a:r>
              <a:rPr lang="en-US" altLang="ja-JP" sz="1600" b="1" dirty="0">
                <a:latin typeface="メイリオ" panose="020B0604030504040204" pitchFamily="50" charset="-128"/>
                <a:ea typeface="メイリオ" panose="020B0604030504040204" pitchFamily="50" charset="-128"/>
              </a:rPr>
              <a:t>1,980</a:t>
            </a:r>
            <a:endParaRPr lang="ja-JP" altLang="en-US" sz="1600" b="1" dirty="0">
              <a:latin typeface="メイリオ" panose="020B0604030504040204" pitchFamily="50" charset="-128"/>
              <a:ea typeface="メイリオ" panose="020B0604030504040204" pitchFamily="50" charset="-128"/>
            </a:endParaRPr>
          </a:p>
        </p:txBody>
      </p:sp>
      <p:pic>
        <p:nvPicPr>
          <p:cNvPr id="1032" name="Picture 8">
            <a:extLst>
              <a:ext uri="{FF2B5EF4-FFF2-40B4-BE49-F238E27FC236}">
                <a16:creationId xmlns:a16="http://schemas.microsoft.com/office/drawing/2014/main" id="{AC430E6C-864D-47ED-BA81-32D0D5066B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0409" y="139240"/>
            <a:ext cx="2416419" cy="3215447"/>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a:extLst>
              <a:ext uri="{FF2B5EF4-FFF2-40B4-BE49-F238E27FC236}">
                <a16:creationId xmlns:a16="http://schemas.microsoft.com/office/drawing/2014/main" id="{275738FB-52F3-48B9-8A63-43E21FEE187A}"/>
              </a:ext>
            </a:extLst>
          </p:cNvPr>
          <p:cNvSpPr txBox="1"/>
          <p:nvPr/>
        </p:nvSpPr>
        <p:spPr>
          <a:xfrm>
            <a:off x="8507027" y="3638910"/>
            <a:ext cx="2472265" cy="1077218"/>
          </a:xfrm>
          <a:prstGeom prst="rect">
            <a:avLst/>
          </a:prstGeom>
          <a:noFill/>
        </p:spPr>
        <p:txBody>
          <a:bodyPr wrap="square">
            <a:spAutoFit/>
          </a:bodyPr>
          <a:lstStyle/>
          <a:p>
            <a:r>
              <a:rPr lang="ja-JP" altLang="en-US" sz="1600" b="1" dirty="0">
                <a:latin typeface="メイリオ" panose="020B0604030504040204" pitchFamily="50" charset="-128"/>
                <a:ea typeface="メイリオ" panose="020B0604030504040204" pitchFamily="50" charset="-128"/>
              </a:rPr>
              <a:t>ウクレレの教科書 </a:t>
            </a:r>
            <a:r>
              <a:rPr lang="en-US" altLang="ja-JP" sz="1600" b="1" dirty="0">
                <a:latin typeface="メイリオ" panose="020B0604030504040204" pitchFamily="50" charset="-128"/>
                <a:ea typeface="メイリオ" panose="020B0604030504040204" pitchFamily="50" charset="-128"/>
              </a:rPr>
              <a:t>【DVD&amp;CD</a:t>
            </a:r>
            <a:r>
              <a:rPr lang="ja-JP" altLang="en-US" sz="1600" b="1" dirty="0">
                <a:latin typeface="メイリオ" panose="020B0604030504040204" pitchFamily="50" charset="-128"/>
                <a:ea typeface="メイリオ" panose="020B0604030504040204" pitchFamily="50" charset="-128"/>
              </a:rPr>
              <a:t>付</a:t>
            </a:r>
            <a:r>
              <a:rPr lang="en-US" altLang="ja-JP" sz="1600" b="1" dirty="0">
                <a:latin typeface="メイリオ" panose="020B0604030504040204" pitchFamily="50" charset="-128"/>
                <a:ea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rPr>
              <a:t>楽譜 </a:t>
            </a:r>
            <a:r>
              <a:rPr lang="en-US" altLang="ja-JP" sz="1600" b="1" dirty="0">
                <a:latin typeface="メイリオ" panose="020B0604030504040204" pitchFamily="50" charset="-128"/>
                <a:ea typeface="メイリオ" panose="020B0604030504040204" pitchFamily="50" charset="-128"/>
              </a:rPr>
              <a:t>– 2018/3/23</a:t>
            </a:r>
          </a:p>
          <a:p>
            <a:r>
              <a:rPr lang="ja-JP" altLang="en-US" sz="1600" b="1" dirty="0">
                <a:latin typeface="メイリオ" panose="020B0604030504040204" pitchFamily="50" charset="-128"/>
                <a:ea typeface="メイリオ" panose="020B0604030504040204" pitchFamily="50" charset="-128"/>
              </a:rPr>
              <a:t>￥</a:t>
            </a:r>
            <a:r>
              <a:rPr lang="en-US" altLang="ja-JP" sz="1600" b="1" dirty="0">
                <a:latin typeface="メイリオ" panose="020B0604030504040204" pitchFamily="50" charset="-128"/>
                <a:ea typeface="メイリオ" panose="020B0604030504040204" pitchFamily="50" charset="-128"/>
              </a:rPr>
              <a:t>1,870</a:t>
            </a:r>
            <a:endParaRPr lang="ja-JP" altLang="en-US" sz="16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71795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6D65E9-1A7B-4461-9052-F4AD3D017F29}"/>
              </a:ext>
            </a:extLst>
          </p:cNvPr>
          <p:cNvSpPr>
            <a:spLocks noGrp="1"/>
          </p:cNvSpPr>
          <p:nvPr>
            <p:ph type="title"/>
          </p:nvPr>
        </p:nvSpPr>
        <p:spPr>
          <a:xfrm>
            <a:off x="1064870" y="1226127"/>
            <a:ext cx="10288929" cy="2888673"/>
          </a:xfrm>
        </p:spPr>
        <p:txBody>
          <a:bodyPr>
            <a:normAutofit fontScale="90000"/>
          </a:bodyPr>
          <a:lstStyle/>
          <a:p>
            <a:r>
              <a:rPr lang="ja-JP" altLang="en-US" b="1" dirty="0">
                <a:latin typeface="メイリオ" panose="020B0604030504040204" pitchFamily="50" charset="-128"/>
                <a:ea typeface="メイリオ" panose="020B0604030504040204" pitchFamily="50" charset="-128"/>
              </a:rPr>
              <a:t>以降はクロサワ楽器</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お茶の水駅前店</a:t>
            </a:r>
            <a:r>
              <a:rPr lang="en-US" altLang="ja-JP" b="1" dirty="0">
                <a:latin typeface="メイリオ" panose="020B0604030504040204" pitchFamily="50" charset="-128"/>
                <a:ea typeface="メイリオ" panose="020B0604030504040204" pitchFamily="50" charset="-128"/>
              </a:rPr>
              <a:t>】</a:t>
            </a:r>
            <a:br>
              <a:rPr lang="en-US" altLang="ja-JP" b="1" dirty="0">
                <a:latin typeface="メイリオ" panose="020B0604030504040204" pitchFamily="50" charset="-128"/>
                <a:ea typeface="メイリオ" panose="020B0604030504040204" pitchFamily="50" charset="-128"/>
              </a:rPr>
            </a:br>
            <a:r>
              <a:rPr lang="ja-JP" altLang="en-US" b="1" dirty="0">
                <a:latin typeface="メイリオ" panose="020B0604030504040204" pitchFamily="50" charset="-128"/>
                <a:ea typeface="メイリオ" panose="020B0604030504040204" pitchFamily="50" charset="-128"/>
              </a:rPr>
              <a:t>で販売されている</a:t>
            </a:r>
            <a:br>
              <a:rPr lang="en-US" altLang="ja-JP" b="1" dirty="0">
                <a:latin typeface="メイリオ" panose="020B0604030504040204" pitchFamily="50" charset="-128"/>
                <a:ea typeface="メイリオ" panose="020B0604030504040204" pitchFamily="50" charset="-128"/>
              </a:rPr>
            </a:br>
            <a:r>
              <a:rPr lang="ja-JP" altLang="en-US" b="1" dirty="0">
                <a:latin typeface="メイリオ" panose="020B0604030504040204" pitchFamily="50" charset="-128"/>
                <a:ea typeface="メイリオ" panose="020B0604030504040204" pitchFamily="50" charset="-128"/>
              </a:rPr>
              <a:t>「</a:t>
            </a:r>
            <a:r>
              <a:rPr lang="en-US" altLang="ja-JP" b="1" dirty="0">
                <a:latin typeface="メイリオ" panose="020B0604030504040204" pitchFamily="50" charset="-128"/>
                <a:ea typeface="メイリオ" panose="020B0604030504040204" pitchFamily="50" charset="-128"/>
              </a:rPr>
              <a:t>Martin Style-2 Concert #2288439</a:t>
            </a:r>
            <a:r>
              <a:rPr lang="ja-JP" altLang="en-US" b="1" dirty="0">
                <a:latin typeface="メイリオ" panose="020B0604030504040204" pitchFamily="50" charset="-128"/>
                <a:ea typeface="メイリオ" panose="020B0604030504040204" pitchFamily="50" charset="-128"/>
              </a:rPr>
              <a:t>」</a:t>
            </a:r>
            <a:br>
              <a:rPr lang="en-US" altLang="ja-JP" b="1" dirty="0">
                <a:latin typeface="メイリオ" panose="020B0604030504040204" pitchFamily="50" charset="-128"/>
                <a:ea typeface="メイリオ" panose="020B0604030504040204" pitchFamily="50" charset="-128"/>
              </a:rPr>
            </a:br>
            <a:r>
              <a:rPr lang="ja-JP" altLang="en-US" b="1" dirty="0">
                <a:latin typeface="メイリオ" panose="020B0604030504040204" pitchFamily="50" charset="-128"/>
                <a:ea typeface="メイリオ" panose="020B0604030504040204" pitchFamily="50" charset="-128"/>
              </a:rPr>
              <a:t>の画像</a:t>
            </a:r>
            <a:endParaRPr kumimoji="1" lang="ja-JP" altLang="en-US"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52973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BAE322-7324-4804-90DA-995055958B96}"/>
              </a:ext>
            </a:extLst>
          </p:cNvPr>
          <p:cNvSpPr>
            <a:spLocks noGrp="1"/>
          </p:cNvSpPr>
          <p:nvPr>
            <p:ph type="ctrTitle"/>
          </p:nvPr>
        </p:nvSpPr>
        <p:spPr/>
        <p:txBody>
          <a:bodyPr>
            <a:normAutofit/>
          </a:bodyPr>
          <a:lstStyle/>
          <a:p>
            <a:r>
              <a:rPr kumimoji="1" lang="en-US" altLang="ja-JP" sz="2800" b="1" dirty="0">
                <a:latin typeface="メイリオ" panose="020B0604030504040204" pitchFamily="50" charset="-128"/>
                <a:ea typeface="メイリオ" panose="020B0604030504040204" pitchFamily="50" charset="-128"/>
              </a:rPr>
              <a:t>Martin Style-2 Concert #2288439【</a:t>
            </a:r>
            <a:r>
              <a:rPr kumimoji="1" lang="ja-JP" altLang="en-US" sz="2800" b="1" dirty="0">
                <a:latin typeface="メイリオ" panose="020B0604030504040204" pitchFamily="50" charset="-128"/>
                <a:ea typeface="メイリオ" panose="020B0604030504040204" pitchFamily="50" charset="-128"/>
              </a:rPr>
              <a:t>マホガニー単板</a:t>
            </a:r>
            <a:r>
              <a:rPr kumimoji="1" lang="en-US" altLang="ja-JP" sz="2800" b="1" dirty="0">
                <a:latin typeface="メイリオ" panose="020B0604030504040204" pitchFamily="50" charset="-128"/>
                <a:ea typeface="メイリオ" panose="020B0604030504040204" pitchFamily="50" charset="-128"/>
              </a:rPr>
              <a:t>】【</a:t>
            </a:r>
            <a:r>
              <a:rPr kumimoji="1" lang="ja-JP" altLang="en-US" sz="2800" b="1" dirty="0">
                <a:latin typeface="メイリオ" panose="020B0604030504040204" pitchFamily="50" charset="-128"/>
                <a:ea typeface="メイリオ" panose="020B0604030504040204" pitchFamily="50" charset="-128"/>
              </a:rPr>
              <a:t>コンサート</a:t>
            </a:r>
            <a:r>
              <a:rPr kumimoji="1" lang="en-US" altLang="ja-JP" sz="2800" b="1" dirty="0">
                <a:latin typeface="メイリオ" panose="020B0604030504040204" pitchFamily="50" charset="-128"/>
                <a:ea typeface="メイリオ" panose="020B0604030504040204" pitchFamily="50" charset="-128"/>
              </a:rPr>
              <a:t>】【</a:t>
            </a:r>
            <a:r>
              <a:rPr kumimoji="1" lang="ja-JP" altLang="en-US" sz="2800" b="1" dirty="0">
                <a:latin typeface="メイリオ" panose="020B0604030504040204" pitchFamily="50" charset="-128"/>
                <a:ea typeface="メイリオ" panose="020B0604030504040204" pitchFamily="50" charset="-128"/>
              </a:rPr>
              <a:t>生産完了</a:t>
            </a:r>
            <a:r>
              <a:rPr kumimoji="1" lang="en-US" altLang="ja-JP" sz="2800" b="1" dirty="0">
                <a:latin typeface="メイリオ" panose="020B0604030504040204" pitchFamily="50" charset="-128"/>
                <a:ea typeface="メイリオ" panose="020B0604030504040204" pitchFamily="50" charset="-128"/>
              </a:rPr>
              <a:t>】【</a:t>
            </a:r>
            <a:r>
              <a:rPr kumimoji="1" lang="ja-JP" altLang="en-US" sz="2800" b="1" dirty="0">
                <a:latin typeface="メイリオ" panose="020B0604030504040204" pitchFamily="50" charset="-128"/>
                <a:ea typeface="メイリオ" panose="020B0604030504040204" pitchFamily="50" charset="-128"/>
              </a:rPr>
              <a:t>お茶の水駅前店</a:t>
            </a:r>
            <a:r>
              <a:rPr kumimoji="1" lang="en-US" altLang="ja-JP" sz="2800" b="1" dirty="0">
                <a:latin typeface="メイリオ" panose="020B0604030504040204" pitchFamily="50" charset="-128"/>
                <a:ea typeface="メイリオ" panose="020B0604030504040204" pitchFamily="50" charset="-128"/>
              </a:rPr>
              <a:t>】</a:t>
            </a:r>
            <a:br>
              <a:rPr kumimoji="1" lang="en-US" altLang="ja-JP" sz="2800" b="1" dirty="0">
                <a:latin typeface="メイリオ" panose="020B0604030504040204" pitchFamily="50" charset="-128"/>
                <a:ea typeface="メイリオ" panose="020B0604030504040204" pitchFamily="50" charset="-128"/>
              </a:rPr>
            </a:br>
            <a:br>
              <a:rPr kumimoji="1" lang="en-US" altLang="ja-JP" sz="2800" b="1" dirty="0">
                <a:latin typeface="メイリオ" panose="020B0604030504040204" pitchFamily="50" charset="-128"/>
                <a:ea typeface="メイリオ" panose="020B0604030504040204" pitchFamily="50" charset="-128"/>
              </a:rPr>
            </a:br>
            <a:r>
              <a:rPr kumimoji="1" lang="ja-JP" altLang="en-US" sz="2800" b="1" dirty="0">
                <a:latin typeface="メイリオ" panose="020B0604030504040204" pitchFamily="50" charset="-128"/>
                <a:ea typeface="メイリオ" panose="020B0604030504040204" pitchFamily="50" charset="-128"/>
              </a:rPr>
              <a:t>価格	</a:t>
            </a:r>
            <a:br>
              <a:rPr kumimoji="1" lang="ja-JP" altLang="en-US" sz="2800" b="1" dirty="0">
                <a:latin typeface="メイリオ" panose="020B0604030504040204" pitchFamily="50" charset="-128"/>
                <a:ea typeface="メイリオ" panose="020B0604030504040204" pitchFamily="50" charset="-128"/>
              </a:rPr>
            </a:br>
            <a:r>
              <a:rPr kumimoji="1" lang="en-US" altLang="ja-JP" sz="2800" b="1" dirty="0">
                <a:latin typeface="メイリオ" panose="020B0604030504040204" pitchFamily="50" charset="-128"/>
                <a:ea typeface="メイリオ" panose="020B0604030504040204" pitchFamily="50" charset="-128"/>
              </a:rPr>
              <a:t>219,725</a:t>
            </a:r>
            <a:r>
              <a:rPr kumimoji="1" lang="ja-JP" altLang="en-US" sz="2800" b="1" dirty="0">
                <a:latin typeface="メイリオ" panose="020B0604030504040204" pitchFamily="50" charset="-128"/>
                <a:ea typeface="メイリオ" panose="020B0604030504040204" pitchFamily="50" charset="-128"/>
              </a:rPr>
              <a:t>円 </a:t>
            </a:r>
            <a:r>
              <a:rPr kumimoji="1" lang="en-US" altLang="ja-JP" sz="2800" b="1" dirty="0">
                <a:latin typeface="メイリオ" panose="020B0604030504040204" pitchFamily="50" charset="-128"/>
                <a:ea typeface="メイリオ" panose="020B0604030504040204" pitchFamily="50" charset="-128"/>
              </a:rPr>
              <a:t>(</a:t>
            </a:r>
            <a:r>
              <a:rPr kumimoji="1" lang="ja-JP" altLang="en-US" sz="2800" b="1" dirty="0">
                <a:latin typeface="メイリオ" panose="020B0604030504040204" pitchFamily="50" charset="-128"/>
                <a:ea typeface="メイリオ" panose="020B0604030504040204" pitchFamily="50" charset="-128"/>
              </a:rPr>
              <a:t>税込</a:t>
            </a:r>
            <a:r>
              <a:rPr kumimoji="1" lang="en-US" altLang="ja-JP" sz="2800" b="1" dirty="0">
                <a:latin typeface="メイリオ" panose="020B0604030504040204" pitchFamily="50" charset="-128"/>
                <a:ea typeface="メイリオ" panose="020B0604030504040204" pitchFamily="50" charset="-128"/>
              </a:rPr>
              <a:t>)</a:t>
            </a:r>
            <a:endParaRPr kumimoji="1" lang="ja-JP" altLang="en-US" sz="2800" b="1"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15DBBC85-206C-4A2D-BF08-22A776A3627C}"/>
              </a:ext>
            </a:extLst>
          </p:cNvPr>
          <p:cNvSpPr txBox="1"/>
          <p:nvPr/>
        </p:nvSpPr>
        <p:spPr>
          <a:xfrm>
            <a:off x="446809" y="4983448"/>
            <a:ext cx="11627427" cy="1754326"/>
          </a:xfrm>
          <a:prstGeom prst="rect">
            <a:avLst/>
          </a:prstGeom>
          <a:noFill/>
        </p:spPr>
        <p:txBody>
          <a:bodyPr wrap="square">
            <a:spAutoFit/>
          </a:bodyPr>
          <a:lstStyle/>
          <a:p>
            <a:r>
              <a:rPr lang="en-US" altLang="ja-JP" b="1" dirty="0">
                <a:solidFill>
                  <a:srgbClr val="00B0F0"/>
                </a:solidFill>
                <a:latin typeface="メイリオ" panose="020B0604030504040204" pitchFamily="50" charset="-128"/>
                <a:ea typeface="メイリオ" panose="020B0604030504040204" pitchFamily="50" charset="-128"/>
              </a:rPr>
              <a:t>https://item.rakuten.co.jp/ekiweb/01-ds06353773/?gclid=Cj0KCQjwl9GCBhDvARIsAFunhsnZkcAs1J0dBWF1Slmg9HkCVggSHA3zBO9UHKqPAhcp9RP1et_ewboaAg0XEALw_wcB&amp;scid=af_pc_etc&amp;sc2id=af_113_0_10001868&amp;icm_agid=58707282609&amp;icm_cid=1424229119&amp;icm_acid=288-622-7470&amp;gclid=Cj0KCQjwl9GCBhDvARIsAFunhsnZkcAs1J0dBWF1Slmg9HkCVggSHA3zBO9UHKqPAhcp9RP1et_ewboaAg0XEALw_wcB</a:t>
            </a:r>
            <a:endParaRPr lang="ja-JP" altLang="en-US" b="1" dirty="0">
              <a:solidFill>
                <a:srgbClr val="00B0F0"/>
              </a:solidFill>
              <a:latin typeface="メイリオ" panose="020B0604030504040204" pitchFamily="50" charset="-128"/>
              <a:ea typeface="メイリオ" panose="020B0604030504040204" pitchFamily="50" charset="-128"/>
            </a:endParaRPr>
          </a:p>
        </p:txBody>
      </p:sp>
      <p:pic>
        <p:nvPicPr>
          <p:cNvPr id="1026" name="Picture 2" descr="クロサワミュージックパラダイス：楽器の街&quot;御茶ノ水&quot;から配信するSUPER WEB SHOP">
            <a:extLst>
              <a:ext uri="{FF2B5EF4-FFF2-40B4-BE49-F238E27FC236}">
                <a16:creationId xmlns:a16="http://schemas.microsoft.com/office/drawing/2014/main" id="{D0A4E915-9778-4A69-9918-25F63D33D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475" y="268288"/>
            <a:ext cx="9153525"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182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A8A650E-2B49-45F3-A3E6-D24BA0784647}"/>
              </a:ext>
            </a:extLst>
          </p:cNvPr>
          <p:cNvSpPr txBox="1"/>
          <p:nvPr/>
        </p:nvSpPr>
        <p:spPr>
          <a:xfrm>
            <a:off x="1041689" y="41561"/>
            <a:ext cx="10793556" cy="6617196"/>
          </a:xfrm>
          <a:prstGeom prst="rect">
            <a:avLst/>
          </a:prstGeom>
          <a:noFill/>
        </p:spPr>
        <p:txBody>
          <a:bodyPr wrap="square">
            <a:spAutoFit/>
          </a:bodyPr>
          <a:lstStyle/>
          <a:p>
            <a:r>
              <a:rPr lang="en-US" altLang="ja-JP" sz="1000" b="1" dirty="0">
                <a:latin typeface="メイリオ" panose="020B0604030504040204" pitchFamily="50" charset="-128"/>
                <a:ea typeface="メイリオ" panose="020B0604030504040204" pitchFamily="50" charset="-128"/>
              </a:rPr>
              <a:t>【</a:t>
            </a:r>
            <a:r>
              <a:rPr lang="ja-JP" altLang="en-US" sz="1000" b="1" dirty="0">
                <a:latin typeface="メイリオ" panose="020B0604030504040204" pitchFamily="50" charset="-128"/>
                <a:ea typeface="メイリオ" panose="020B0604030504040204" pitchFamily="50" charset="-128"/>
              </a:rPr>
              <a:t>マーティンキウクレレャンペーン</a:t>
            </a:r>
            <a:r>
              <a:rPr lang="en-US" altLang="ja-JP" sz="1000" b="1" dirty="0">
                <a:latin typeface="メイリオ" panose="020B0604030504040204" pitchFamily="50" charset="-128"/>
                <a:ea typeface="メイリオ" panose="020B0604030504040204" pitchFamily="50" charset="-128"/>
              </a:rPr>
              <a:t>】</a:t>
            </a:r>
          </a:p>
          <a:p>
            <a:r>
              <a:rPr lang="en-US" altLang="ja-JP" sz="1000" b="1" dirty="0">
                <a:latin typeface="メイリオ" panose="020B0604030504040204" pitchFamily="50" charset="-128"/>
                <a:ea typeface="メイリオ" panose="020B0604030504040204" pitchFamily="50" charset="-128"/>
              </a:rPr>
              <a:t> </a:t>
            </a:r>
            <a:r>
              <a:rPr lang="ja-JP" altLang="en-US" sz="1000" b="1" dirty="0">
                <a:latin typeface="メイリオ" panose="020B0604030504040204" pitchFamily="50" charset="-128"/>
                <a:ea typeface="メイリオ" panose="020B0604030504040204" pitchFamily="50" charset="-128"/>
              </a:rPr>
              <a:t>今なら安全性に定評のある</a:t>
            </a:r>
            <a:r>
              <a:rPr lang="en-US" altLang="ja-JP" sz="1000" b="1" dirty="0">
                <a:latin typeface="メイリオ" panose="020B0604030504040204" pitchFamily="50" charset="-128"/>
                <a:ea typeface="メイリオ" panose="020B0604030504040204" pitchFamily="50" charset="-128"/>
              </a:rPr>
              <a:t>MONO Case</a:t>
            </a:r>
            <a:r>
              <a:rPr lang="ja-JP" altLang="en-US" sz="1000" b="1" dirty="0">
                <a:latin typeface="メイリオ" panose="020B0604030504040204" pitchFamily="50" charset="-128"/>
                <a:ea typeface="メイリオ" panose="020B0604030504040204" pitchFamily="50" charset="-128"/>
              </a:rPr>
              <a:t>の</a:t>
            </a:r>
            <a:r>
              <a:rPr lang="en-US" altLang="ja-JP" sz="1000" b="1" dirty="0">
                <a:latin typeface="メイリオ" panose="020B0604030504040204" pitchFamily="50" charset="-128"/>
                <a:ea typeface="メイリオ" panose="020B0604030504040204" pitchFamily="50" charset="-128"/>
              </a:rPr>
              <a:t>M-80 Semi Hard Case</a:t>
            </a:r>
            <a:r>
              <a:rPr lang="ja-JP" altLang="en-US" sz="1000" b="1" dirty="0">
                <a:latin typeface="メイリオ" panose="020B0604030504040204" pitchFamily="50" charset="-128"/>
                <a:ea typeface="メイリオ" panose="020B0604030504040204" pitchFamily="50" charset="-128"/>
              </a:rPr>
              <a:t>をプレゼント中。</a:t>
            </a:r>
            <a:endParaRPr lang="en-US" altLang="ja-JP" sz="1000" b="1"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 </a:t>
            </a:r>
            <a:r>
              <a:rPr lang="ja-JP" altLang="en-US" sz="1000" b="1" dirty="0">
                <a:latin typeface="メイリオ" panose="020B0604030504040204" pitchFamily="50" charset="-128"/>
                <a:ea typeface="メイリオ" panose="020B0604030504040204" pitchFamily="50" charset="-128"/>
              </a:rPr>
              <a:t>安心を持ち運ぶ、そんなケースに入れて色々な場所へ連れて行けます。</a:t>
            </a:r>
            <a:endParaRPr lang="en-US" altLang="ja-JP" sz="1000" b="1"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 </a:t>
            </a:r>
            <a:r>
              <a:rPr lang="ja-JP" altLang="en-US" sz="1000" b="1" dirty="0">
                <a:latin typeface="メイリオ" panose="020B0604030504040204" pitchFamily="50" charset="-128"/>
                <a:ea typeface="メイリオ" panose="020B0604030504040204" pitchFamily="50" charset="-128"/>
              </a:rPr>
              <a:t>予告無くキャンペーン終了となる場合があります、予めご了承下さいませ。</a:t>
            </a:r>
            <a:endParaRPr lang="en-US" altLang="ja-JP" sz="1000" b="1"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dirty="0">
                <a:latin typeface="メイリオ" panose="020B0604030504040204" pitchFamily="50" charset="-128"/>
                <a:ea typeface="メイリオ" panose="020B0604030504040204" pitchFamily="50" charset="-128"/>
              </a:rPr>
              <a:t>生産完了モデル</a:t>
            </a:r>
            <a:r>
              <a:rPr lang="en-US" altLang="ja-JP" sz="1000" b="1" dirty="0">
                <a:latin typeface="メイリオ" panose="020B0604030504040204" pitchFamily="50" charset="-128"/>
                <a:ea typeface="メイリオ" panose="020B0604030504040204" pitchFamily="50" charset="-128"/>
              </a:rPr>
              <a:t>】</a:t>
            </a:r>
          </a:p>
          <a:p>
            <a:r>
              <a:rPr lang="en-US" altLang="ja-JP" sz="1000" b="1" dirty="0">
                <a:latin typeface="メイリオ" panose="020B0604030504040204" pitchFamily="50" charset="-128"/>
                <a:ea typeface="メイリオ" panose="020B0604030504040204" pitchFamily="50" charset="-128"/>
              </a:rPr>
              <a:t> 2019</a:t>
            </a:r>
            <a:r>
              <a:rPr lang="ja-JP" altLang="en-US" sz="1000" b="1" dirty="0">
                <a:latin typeface="メイリオ" panose="020B0604030504040204" pitchFamily="50" charset="-128"/>
                <a:ea typeface="メイリオ" panose="020B0604030504040204" pitchFamily="50" charset="-128"/>
              </a:rPr>
              <a:t>年を持ってマホガニーモデルの一部が生産完了と告知がありました。</a:t>
            </a:r>
            <a:endParaRPr lang="en-US" altLang="ja-JP" sz="1000" b="1"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 </a:t>
            </a:r>
            <a:r>
              <a:rPr lang="ja-JP" altLang="en-US" sz="1000" b="1" dirty="0">
                <a:latin typeface="メイリオ" panose="020B0604030504040204" pitchFamily="50" charset="-128"/>
                <a:ea typeface="メイリオ" panose="020B0604030504040204" pitchFamily="50" charset="-128"/>
              </a:rPr>
              <a:t>マーティンウクレレの代表とも言えるマホガニーモデルは既に廃版になっているモデルも含みますが、ハーブ・オータサンやジャネット・クレイン</a:t>
            </a:r>
            <a:r>
              <a:rPr lang="en-US" altLang="ja-JP" sz="1000" b="1" dirty="0" err="1">
                <a:latin typeface="メイリオ" panose="020B0604030504040204" pitchFamily="50" charset="-128"/>
                <a:ea typeface="メイリオ" panose="020B0604030504040204" pitchFamily="50" charset="-128"/>
              </a:rPr>
              <a:t>etc</a:t>
            </a:r>
            <a:r>
              <a:rPr lang="ja-JP" altLang="en-US" sz="1000" b="1" dirty="0">
                <a:latin typeface="メイリオ" panose="020B0604030504040204" pitchFamily="50" charset="-128"/>
                <a:ea typeface="メイリオ" panose="020B0604030504040204" pitchFamily="50" charset="-128"/>
              </a:rPr>
              <a:t>、スッキリとしたルックスと同様のサウンドの愛用者は多く非常に悔やまれます。</a:t>
            </a:r>
            <a:endParaRPr lang="en-US" altLang="ja-JP" sz="1000" b="1"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 </a:t>
            </a:r>
            <a:r>
              <a:rPr lang="ja-JP" altLang="en-US" sz="1000" b="1" dirty="0">
                <a:latin typeface="メイリオ" panose="020B0604030504040204" pitchFamily="50" charset="-128"/>
                <a:ea typeface="メイリオ" panose="020B0604030504040204" pitchFamily="50" charset="-128"/>
              </a:rPr>
              <a:t>既に入荷は止まっており、スタンダードモデルの入手に対し迷っていた方はこの期を逃すと、今後難しい話しとなりかねません。</a:t>
            </a:r>
            <a:endParaRPr lang="en-US" altLang="ja-JP" sz="1000" b="1"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 </a:t>
            </a:r>
            <a:r>
              <a:rPr lang="ja-JP" altLang="en-US" sz="1000" b="1" dirty="0">
                <a:latin typeface="メイリオ" panose="020B0604030504040204" pitchFamily="50" charset="-128"/>
                <a:ea typeface="メイリオ" panose="020B0604030504040204" pitchFamily="50" charset="-128"/>
              </a:rPr>
              <a:t>お早めの問い合わせお待ちしております。</a:t>
            </a:r>
            <a:endParaRPr lang="en-US" altLang="ja-JP" sz="1000" b="1" dirty="0">
              <a:latin typeface="メイリオ" panose="020B0604030504040204" pitchFamily="50" charset="-128"/>
              <a:ea typeface="メイリオ" panose="020B0604030504040204" pitchFamily="50" charset="-128"/>
            </a:endParaRPr>
          </a:p>
          <a:p>
            <a:endParaRPr lang="en-US" altLang="ja-JP" sz="200" b="1" dirty="0">
              <a:latin typeface="メイリオ" panose="020B0604030504040204" pitchFamily="50" charset="-128"/>
              <a:ea typeface="メイリオ" panose="020B0604030504040204" pitchFamily="50" charset="-128"/>
            </a:endParaRPr>
          </a:p>
          <a:p>
            <a:r>
              <a:rPr lang="ja-JP" altLang="en-US" sz="1000" b="1" dirty="0">
                <a:latin typeface="メイリオ" panose="020B0604030504040204" pitchFamily="50" charset="-128"/>
                <a:ea typeface="メイリオ" panose="020B0604030504040204" pitchFamily="50" charset="-128"/>
              </a:rPr>
              <a:t>マホガニーのスッキリとしたサウンドが、ジャンルの幅が広い使いやすさを感じさせてくれます。</a:t>
            </a:r>
            <a:endParaRPr lang="en-US" altLang="ja-JP" sz="1000" b="1"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 </a:t>
            </a:r>
            <a:r>
              <a:rPr lang="ja-JP" altLang="en-US" sz="1000" b="1" dirty="0">
                <a:latin typeface="メイリオ" panose="020B0604030504040204" pitchFamily="50" charset="-128"/>
                <a:ea typeface="メイリオ" panose="020B0604030504040204" pitchFamily="50" charset="-128"/>
              </a:rPr>
              <a:t>マーティンウクレレの特徴でもあるバランス感覚は、アンサンブルで一番力を発揮します。</a:t>
            </a:r>
            <a:endParaRPr lang="en-US" altLang="ja-JP" sz="1000" b="1"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 </a:t>
            </a:r>
            <a:r>
              <a:rPr lang="ja-JP" altLang="en-US" sz="1000" b="1" dirty="0">
                <a:latin typeface="メイリオ" panose="020B0604030504040204" pitchFamily="50" charset="-128"/>
                <a:ea typeface="メイリオ" panose="020B0604030504040204" pitchFamily="50" charset="-128"/>
              </a:rPr>
              <a:t>バッキングでも、もちろんソロでも遺憾なく存在感を示してくれます。</a:t>
            </a:r>
            <a:endParaRPr lang="en-US" altLang="ja-JP" sz="1000" b="1"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 </a:t>
            </a:r>
            <a:r>
              <a:rPr lang="ja-JP" altLang="en-US" sz="1000" b="1" dirty="0">
                <a:latin typeface="メイリオ" panose="020B0604030504040204" pitchFamily="50" charset="-128"/>
                <a:ea typeface="メイリオ" panose="020B0604030504040204" pitchFamily="50" charset="-128"/>
              </a:rPr>
              <a:t>多種多様な曲で試してもらいたいウクレレです。</a:t>
            </a:r>
            <a:endParaRPr lang="en-US" altLang="ja-JP" sz="1000" b="1" dirty="0">
              <a:latin typeface="メイリオ" panose="020B0604030504040204" pitchFamily="50" charset="-128"/>
              <a:ea typeface="メイリオ" panose="020B0604030504040204" pitchFamily="50" charset="-128"/>
            </a:endParaRPr>
          </a:p>
          <a:p>
            <a:endParaRPr lang="en-US" altLang="ja-JP" sz="500" b="1" dirty="0">
              <a:latin typeface="メイリオ" panose="020B0604030504040204" pitchFamily="50" charset="-128"/>
              <a:ea typeface="メイリオ" panose="020B0604030504040204" pitchFamily="50" charset="-128"/>
            </a:endParaRPr>
          </a:p>
          <a:p>
            <a:r>
              <a:rPr lang="ja-JP" altLang="en-US" sz="1000" b="1" dirty="0">
                <a:latin typeface="メイリオ" panose="020B0604030504040204" pitchFamily="50" charset="-128"/>
                <a:ea typeface="メイリオ" panose="020B0604030504040204" pitchFamily="50" charset="-128"/>
              </a:rPr>
              <a:t>クロサワ楽器店は</a:t>
            </a:r>
            <a:r>
              <a:rPr lang="en-US" altLang="ja-JP" sz="1000" b="1" dirty="0">
                <a:latin typeface="メイリオ" panose="020B0604030504040204" pitchFamily="50" charset="-128"/>
                <a:ea typeface="メイリオ" panose="020B0604030504040204" pitchFamily="50" charset="-128"/>
              </a:rPr>
              <a:t>Martin UKULELE</a:t>
            </a:r>
            <a:r>
              <a:rPr lang="ja-JP" altLang="en-US" sz="1000" b="1" dirty="0">
                <a:latin typeface="メイリオ" panose="020B0604030504040204" pitchFamily="50" charset="-128"/>
                <a:ea typeface="メイリオ" panose="020B0604030504040204" pitchFamily="50" charset="-128"/>
              </a:rPr>
              <a:t>の日本総代理店です。</a:t>
            </a:r>
            <a:endParaRPr lang="en-US" altLang="ja-JP" sz="1000" b="1"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 </a:t>
            </a:r>
            <a:r>
              <a:rPr lang="ja-JP" altLang="en-US" sz="1000" b="1" dirty="0">
                <a:latin typeface="メイリオ" panose="020B0604030504040204" pitchFamily="50" charset="-128"/>
                <a:ea typeface="メイリオ" panose="020B0604030504040204" pitchFamily="50" charset="-128"/>
              </a:rPr>
              <a:t>お客様に末永くご愛用頂けますよう、ご購入後の調整、万一のトラブルなどにも全力でサポートさせて頂きますのでご安心下さいませ。</a:t>
            </a:r>
            <a:endParaRPr lang="en-US" altLang="ja-JP" sz="1000" b="1"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 </a:t>
            </a:r>
            <a:r>
              <a:rPr lang="ja-JP" altLang="en-US" sz="1000" b="1" dirty="0">
                <a:latin typeface="メイリオ" panose="020B0604030504040204" pitchFamily="50" charset="-128"/>
                <a:ea typeface="メイリオ" panose="020B0604030504040204" pitchFamily="50" charset="-128"/>
              </a:rPr>
              <a:t>新品</a:t>
            </a:r>
            <a:r>
              <a:rPr lang="en-US" altLang="ja-JP" sz="1000" b="1" dirty="0">
                <a:latin typeface="メイリオ" panose="020B0604030504040204" pitchFamily="50" charset="-128"/>
                <a:ea typeface="メイリオ" panose="020B0604030504040204" pitchFamily="50" charset="-128"/>
              </a:rPr>
              <a:t>3</a:t>
            </a:r>
            <a:r>
              <a:rPr lang="ja-JP" altLang="en-US" sz="1000" b="1" dirty="0">
                <a:latin typeface="メイリオ" panose="020B0604030504040204" pitchFamily="50" charset="-128"/>
                <a:ea typeface="メイリオ" panose="020B0604030504040204" pitchFamily="50" charset="-128"/>
              </a:rPr>
              <a:t>年保証、ギグバッグ付属。</a:t>
            </a:r>
            <a:endParaRPr lang="en-US" altLang="ja-JP" sz="1000" b="1" dirty="0">
              <a:latin typeface="メイリオ" panose="020B0604030504040204" pitchFamily="50" charset="-128"/>
              <a:ea typeface="メイリオ" panose="020B0604030504040204" pitchFamily="50" charset="-128"/>
            </a:endParaRPr>
          </a:p>
          <a:p>
            <a:endParaRPr lang="en-US" altLang="ja-JP" sz="1000" b="1"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--Spec-</a:t>
            </a:r>
            <a:r>
              <a:rPr lang="en-US" altLang="ja-JP" sz="1000" b="1" dirty="0" err="1">
                <a:latin typeface="メイリオ" panose="020B0604030504040204" pitchFamily="50" charset="-128"/>
                <a:ea typeface="メイリオ" panose="020B0604030504040204" pitchFamily="50" charset="-128"/>
              </a:rPr>
              <a:t>br</a:t>
            </a:r>
            <a:r>
              <a:rPr lang="en-US" altLang="ja-JP" sz="1000" b="1" dirty="0">
                <a:latin typeface="メイリオ" panose="020B0604030504040204" pitchFamily="50" charset="-128"/>
                <a:ea typeface="メイリオ" panose="020B0604030504040204" pitchFamily="50" charset="-128"/>
              </a:rPr>
              <a:t> Body : Solid </a:t>
            </a:r>
            <a:r>
              <a:rPr lang="en-US" altLang="ja-JP" sz="1000" b="1" dirty="0" err="1">
                <a:latin typeface="メイリオ" panose="020B0604030504040204" pitchFamily="50" charset="-128"/>
                <a:ea typeface="メイリオ" panose="020B0604030504040204" pitchFamily="50" charset="-128"/>
              </a:rPr>
              <a:t>Mahoganybr</a:t>
            </a:r>
            <a:r>
              <a:rPr lang="en-US" altLang="ja-JP" sz="1000" b="1" dirty="0">
                <a:latin typeface="メイリオ" panose="020B0604030504040204" pitchFamily="50" charset="-128"/>
                <a:ea typeface="メイリオ" panose="020B0604030504040204" pitchFamily="50" charset="-128"/>
              </a:rPr>
              <a:t> Fingerboard &amp; Bridge : </a:t>
            </a:r>
            <a:r>
              <a:rPr lang="en-US" altLang="ja-JP" sz="1000" b="1" dirty="0" err="1">
                <a:latin typeface="メイリオ" panose="020B0604030504040204" pitchFamily="50" charset="-128"/>
                <a:ea typeface="メイリオ" panose="020B0604030504040204" pitchFamily="50" charset="-128"/>
              </a:rPr>
              <a:t>Rosewoodbr</a:t>
            </a:r>
            <a:r>
              <a:rPr lang="en-US" altLang="ja-JP" sz="1000" b="1" dirty="0">
                <a:latin typeface="メイリオ" panose="020B0604030504040204" pitchFamily="50" charset="-128"/>
                <a:ea typeface="メイリオ" panose="020B0604030504040204" pitchFamily="50" charset="-128"/>
              </a:rPr>
              <a:t> Tuner : </a:t>
            </a:r>
            <a:r>
              <a:rPr lang="en-US" altLang="ja-JP" sz="1000" b="1" dirty="0" err="1">
                <a:latin typeface="メイリオ" panose="020B0604030504040204" pitchFamily="50" charset="-128"/>
                <a:ea typeface="メイリオ" panose="020B0604030504040204" pitchFamily="50" charset="-128"/>
              </a:rPr>
              <a:t>Groverbr</a:t>
            </a:r>
            <a:r>
              <a:rPr lang="en-US" altLang="ja-JP" sz="1000" b="1" dirty="0">
                <a:latin typeface="メイリオ" panose="020B0604030504040204" pitchFamily="50" charset="-128"/>
                <a:ea typeface="メイリオ" panose="020B0604030504040204" pitchFamily="50" charset="-128"/>
              </a:rPr>
              <a:t> Case : GIG Bag</a:t>
            </a:r>
          </a:p>
          <a:p>
            <a:r>
              <a:rPr lang="en-US" altLang="ja-JP" sz="1000" b="1" dirty="0">
                <a:latin typeface="メイリオ" panose="020B0604030504040204" pitchFamily="50" charset="-128"/>
                <a:ea typeface="メイリオ" panose="020B0604030504040204" pitchFamily="50" charset="-128"/>
              </a:rPr>
              <a:t> </a:t>
            </a:r>
          </a:p>
          <a:p>
            <a:r>
              <a:rPr lang="en-US" altLang="ja-JP" sz="1000" b="1" dirty="0">
                <a:latin typeface="メイリオ" panose="020B0604030504040204" pitchFamily="50" charset="-128"/>
                <a:ea typeface="メイリオ" panose="020B0604030504040204" pitchFamily="50" charset="-128"/>
              </a:rPr>
              <a:t> </a:t>
            </a:r>
            <a:r>
              <a:rPr lang="ja-JP" altLang="en-US" sz="1000" b="1" dirty="0">
                <a:latin typeface="メイリオ" panose="020B0604030504040204" pitchFamily="50" charset="-128"/>
                <a:ea typeface="メイリオ" panose="020B0604030504040204" pitchFamily="50" charset="-128"/>
              </a:rPr>
              <a:t>現在掲載している写真の杢目と印象が異なる可能性がございます、ご確認の上ご購入下さいませ。</a:t>
            </a:r>
            <a:endParaRPr lang="en-US" altLang="ja-JP" sz="1000" b="1"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 </a:t>
            </a:r>
            <a:r>
              <a:rPr lang="ja-JP" altLang="en-US" sz="1000" b="1" dirty="0">
                <a:latin typeface="メイリオ" panose="020B0604030504040204" pitchFamily="50" charset="-128"/>
                <a:ea typeface="メイリオ" panose="020B0604030504040204" pitchFamily="50" charset="-128"/>
              </a:rPr>
              <a:t>また、気になる箇所がございましたら、追加で写真撮影も行いますのでお気軽にお申し付け下さいませ。</a:t>
            </a:r>
            <a:endParaRPr lang="en-US" altLang="ja-JP" sz="1000" b="1" dirty="0">
              <a:latin typeface="メイリオ" panose="020B0604030504040204" pitchFamily="50" charset="-128"/>
              <a:ea typeface="メイリオ" panose="020B0604030504040204" pitchFamily="50" charset="-128"/>
            </a:endParaRPr>
          </a:p>
          <a:p>
            <a:endParaRPr lang="en-US" altLang="ja-JP" sz="500" b="1" dirty="0">
              <a:latin typeface="メイリオ" panose="020B0604030504040204" pitchFamily="50" charset="-128"/>
              <a:ea typeface="メイリオ" panose="020B0604030504040204" pitchFamily="50" charset="-128"/>
            </a:endParaRPr>
          </a:p>
          <a:p>
            <a:r>
              <a:rPr lang="ja-JP" altLang="en-US" sz="1000" b="1" dirty="0">
                <a:latin typeface="メイリオ" panose="020B0604030504040204" pitchFamily="50" charset="-128"/>
                <a:ea typeface="メイリオ" panose="020B0604030504040204" pitchFamily="50" charset="-128"/>
              </a:rPr>
              <a:t>当店はリペアマン常駐の店舗です。</a:t>
            </a:r>
            <a:endParaRPr lang="en-US" altLang="ja-JP" sz="1000" b="1" dirty="0">
              <a:latin typeface="メイリオ" panose="020B0604030504040204" pitchFamily="50" charset="-128"/>
              <a:ea typeface="メイリオ" panose="020B0604030504040204" pitchFamily="50" charset="-128"/>
            </a:endParaRPr>
          </a:p>
          <a:p>
            <a:r>
              <a:rPr lang="ja-JP" altLang="en-US" sz="1000" b="1" dirty="0">
                <a:latin typeface="メイリオ" panose="020B0604030504040204" pitchFamily="50" charset="-128"/>
                <a:ea typeface="メイリオ" panose="020B0604030504040204" pitchFamily="50" charset="-128"/>
              </a:rPr>
              <a:t>弦高など無料で調整してから発送することも可能です。</a:t>
            </a:r>
            <a:endParaRPr lang="en-US" altLang="ja-JP" sz="1000" b="1" dirty="0">
              <a:latin typeface="メイリオ" panose="020B0604030504040204" pitchFamily="50" charset="-128"/>
              <a:ea typeface="メイリオ" panose="020B0604030504040204" pitchFamily="50" charset="-128"/>
            </a:endParaRPr>
          </a:p>
          <a:p>
            <a:r>
              <a:rPr lang="ja-JP" altLang="en-US" sz="1000" b="1" dirty="0">
                <a:latin typeface="メイリオ" panose="020B0604030504040204" pitchFamily="50" charset="-128"/>
                <a:ea typeface="メイリオ" panose="020B0604030504040204" pitchFamily="50" charset="-128"/>
              </a:rPr>
              <a:t>又、アフターサービス、メンテナンス等、行き届いたサービスをお約束します。</a:t>
            </a:r>
            <a:endParaRPr lang="en-US" altLang="ja-JP" sz="1000" b="1" dirty="0">
              <a:latin typeface="メイリオ" panose="020B0604030504040204" pitchFamily="50" charset="-128"/>
              <a:ea typeface="メイリオ" panose="020B0604030504040204" pitchFamily="50" charset="-128"/>
            </a:endParaRPr>
          </a:p>
          <a:p>
            <a:endParaRPr lang="en-US" altLang="ja-JP" sz="1000" b="1"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dirty="0">
                <a:latin typeface="メイリオ" panose="020B0604030504040204" pitchFamily="50" charset="-128"/>
                <a:ea typeface="メイリオ" panose="020B0604030504040204" pitchFamily="50" charset="-128"/>
              </a:rPr>
              <a:t>ただいま中古ウクレレ買い取り強化中。□■</a:t>
            </a:r>
            <a:endParaRPr lang="en-US" altLang="ja-JP" sz="1000" b="1"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 </a:t>
            </a:r>
            <a:r>
              <a:rPr lang="ja-JP" altLang="en-US" sz="1000" b="1" dirty="0">
                <a:latin typeface="メイリオ" panose="020B0604030504040204" pitchFamily="50" charset="-128"/>
                <a:ea typeface="メイリオ" panose="020B0604030504040204" pitchFamily="50" charset="-128"/>
              </a:rPr>
              <a:t>眠っている楽器は居ませんか</a:t>
            </a:r>
            <a:endParaRPr lang="en-US" altLang="ja-JP" sz="1000" b="1"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 </a:t>
            </a:r>
            <a:r>
              <a:rPr lang="ja-JP" altLang="en-US" sz="1000" b="1" dirty="0">
                <a:latin typeface="メイリオ" panose="020B0604030504040204" pitchFamily="50" charset="-128"/>
                <a:ea typeface="メイリオ" panose="020B0604030504040204" pitchFamily="50" charset="-128"/>
              </a:rPr>
              <a:t>もう一度活躍の場を与えてみませんか</a:t>
            </a:r>
            <a:endParaRPr lang="en-US" altLang="ja-JP" sz="1000" b="1"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 </a:t>
            </a:r>
            <a:r>
              <a:rPr lang="ja-JP" altLang="en-US" sz="1000" b="1" dirty="0">
                <a:latin typeface="メイリオ" panose="020B0604030504040204" pitchFamily="50" charset="-128"/>
                <a:ea typeface="メイリオ" panose="020B0604030504040204" pitchFamily="50" charset="-128"/>
              </a:rPr>
              <a:t>お気軽にお問い合わせください。</a:t>
            </a:r>
            <a:endParaRPr lang="en-US" altLang="ja-JP" sz="1000" b="1" dirty="0">
              <a:latin typeface="メイリオ" panose="020B0604030504040204" pitchFamily="50" charset="-128"/>
              <a:ea typeface="メイリオ" panose="020B0604030504040204" pitchFamily="50" charset="-128"/>
            </a:endParaRPr>
          </a:p>
          <a:p>
            <a:endParaRPr lang="en-US" altLang="ja-JP" sz="800" b="1" dirty="0">
              <a:latin typeface="メイリオ" panose="020B0604030504040204" pitchFamily="50" charset="-128"/>
              <a:ea typeface="メイリオ" panose="020B0604030504040204" pitchFamily="50" charset="-128"/>
            </a:endParaRPr>
          </a:p>
          <a:p>
            <a:r>
              <a:rPr lang="ja-JP" altLang="en-US" sz="1000" b="1" dirty="0">
                <a:latin typeface="メイリオ" panose="020B0604030504040204" pitchFamily="50" charset="-128"/>
                <a:ea typeface="メイリオ" panose="020B0604030504040204" pitchFamily="50" charset="-128"/>
              </a:rPr>
              <a:t>詳しくは、店頭又は、下記までお問い合わせください。</a:t>
            </a:r>
            <a:endParaRPr lang="en-US" altLang="ja-JP" sz="1000" b="1" dirty="0">
              <a:latin typeface="メイリオ" panose="020B0604030504040204" pitchFamily="50" charset="-128"/>
              <a:ea typeface="メイリオ" panose="020B0604030504040204" pitchFamily="50" charset="-128"/>
            </a:endParaRPr>
          </a:p>
          <a:p>
            <a:endParaRPr lang="en-US" altLang="ja-JP" sz="200" b="1"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dirty="0">
                <a:latin typeface="メイリオ" panose="020B0604030504040204" pitchFamily="50" charset="-128"/>
                <a:ea typeface="メイリオ" panose="020B0604030504040204" pitchFamily="50" charset="-128"/>
              </a:rPr>
              <a:t>お客様へ■■■</a:t>
            </a:r>
            <a:endParaRPr lang="en-US" altLang="ja-JP" sz="1000" b="1"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 </a:t>
            </a:r>
            <a:r>
              <a:rPr lang="ja-JP" altLang="en-US" sz="1000" b="1" dirty="0">
                <a:latin typeface="メイリオ" panose="020B0604030504040204" pitchFamily="50" charset="-128"/>
                <a:ea typeface="メイリオ" panose="020B0604030504040204" pitchFamily="50" charset="-128"/>
              </a:rPr>
              <a:t>通信販売をご利用のお客様は、必ず</a:t>
            </a:r>
            <a:r>
              <a:rPr lang="en-US" altLang="ja-JP" sz="1000" b="1" dirty="0">
                <a:latin typeface="メイリオ" panose="020B0604030504040204" pitchFamily="50" charset="-128"/>
                <a:ea typeface="メイリオ" panose="020B0604030504040204" pitchFamily="50" charset="-128"/>
              </a:rPr>
              <a:t>【</a:t>
            </a:r>
            <a:r>
              <a:rPr lang="ja-JP" altLang="en-US" sz="1000" b="1" dirty="0">
                <a:latin typeface="メイリオ" panose="020B0604030504040204" pitchFamily="50" charset="-128"/>
                <a:ea typeface="メイリオ" panose="020B0604030504040204" pitchFamily="50" charset="-128"/>
              </a:rPr>
              <a:t>通信販売のご案内</a:t>
            </a:r>
            <a:r>
              <a:rPr lang="en-US" altLang="ja-JP" sz="1000" b="1" dirty="0">
                <a:latin typeface="メイリオ" panose="020B0604030504040204" pitchFamily="50" charset="-128"/>
                <a:ea typeface="メイリオ" panose="020B0604030504040204" pitchFamily="50" charset="-128"/>
              </a:rPr>
              <a:t>】</a:t>
            </a:r>
            <a:r>
              <a:rPr lang="ja-JP" altLang="en-US" sz="1000" b="1" dirty="0">
                <a:latin typeface="メイリオ" panose="020B0604030504040204" pitchFamily="50" charset="-128"/>
                <a:ea typeface="メイリオ" panose="020B0604030504040204" pitchFamily="50" charset="-128"/>
              </a:rPr>
              <a:t>をご確認の上ご利用ください。</a:t>
            </a:r>
            <a:endParaRPr lang="en-US" altLang="ja-JP" sz="1000" b="1"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 【</a:t>
            </a:r>
            <a:r>
              <a:rPr lang="ja-JP" altLang="en-US" sz="1000" b="1" dirty="0">
                <a:latin typeface="メイリオ" panose="020B0604030504040204" pitchFamily="50" charset="-128"/>
                <a:ea typeface="メイリオ" panose="020B0604030504040204" pitchFamily="50" charset="-128"/>
              </a:rPr>
              <a:t>通信販売のご案内</a:t>
            </a:r>
            <a:r>
              <a:rPr lang="en-US" altLang="ja-JP" sz="1000" b="1" dirty="0">
                <a:latin typeface="メイリオ" panose="020B0604030504040204" pitchFamily="50" charset="-128"/>
                <a:ea typeface="メイリオ" panose="020B0604030504040204" pitchFamily="50" charset="-128"/>
              </a:rPr>
              <a:t>】</a:t>
            </a:r>
          </a:p>
          <a:p>
            <a:endParaRPr lang="en-US" altLang="ja-JP" sz="200" b="1" dirty="0">
              <a:latin typeface="メイリオ" panose="020B0604030504040204" pitchFamily="50" charset="-128"/>
              <a:ea typeface="メイリオ" panose="020B0604030504040204" pitchFamily="50" charset="-128"/>
            </a:endParaRPr>
          </a:p>
          <a:p>
            <a:r>
              <a:rPr lang="ja-JP" altLang="en-US" sz="1000" b="1" dirty="0">
                <a:latin typeface="メイリオ" panose="020B0604030504040204" pitchFamily="50" charset="-128"/>
                <a:ea typeface="メイリオ" panose="020B0604030504040204" pitchFamily="50" charset="-128"/>
              </a:rPr>
              <a:t>掲載商品売却の際、迅速にサイトから削除するよう心がけておりますが、</a:t>
            </a:r>
            <a:endParaRPr lang="en-US" altLang="ja-JP" sz="1000" b="1" dirty="0">
              <a:latin typeface="メイリオ" panose="020B0604030504040204" pitchFamily="50" charset="-128"/>
              <a:ea typeface="メイリオ" panose="020B0604030504040204" pitchFamily="50" charset="-128"/>
            </a:endParaRPr>
          </a:p>
          <a:p>
            <a:r>
              <a:rPr lang="ja-JP" altLang="en-US" sz="1000" b="1" dirty="0">
                <a:latin typeface="メイリオ" panose="020B0604030504040204" pitchFamily="50" charset="-128"/>
                <a:ea typeface="メイリオ" panose="020B0604030504040204" pitchFamily="50" charset="-128"/>
              </a:rPr>
              <a:t>ショッピングページの更新にタイムラグが生じる場合がございます。</a:t>
            </a:r>
            <a:endParaRPr lang="en-US" altLang="ja-JP" sz="1000" b="1"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 </a:t>
            </a:r>
            <a:r>
              <a:rPr lang="ja-JP" altLang="en-US" sz="1000" b="1" dirty="0">
                <a:latin typeface="メイリオ" panose="020B0604030504040204" pitchFamily="50" charset="-128"/>
                <a:ea typeface="メイリオ" panose="020B0604030504040204" pitchFamily="50" charset="-128"/>
              </a:rPr>
              <a:t>万一ご注文後に売り切れとなっておりました場合は、 誠に恐れ入りますがご容赦ください。</a:t>
            </a:r>
            <a:endParaRPr lang="en-US" altLang="ja-JP" sz="1000" b="1" dirty="0">
              <a:latin typeface="メイリオ" panose="020B0604030504040204" pitchFamily="50" charset="-128"/>
              <a:ea typeface="メイリオ" panose="020B0604030504040204" pitchFamily="50" charset="-128"/>
            </a:endParaRPr>
          </a:p>
          <a:p>
            <a:r>
              <a:rPr lang="ja-JP" altLang="en-US" sz="1000" b="1" dirty="0">
                <a:latin typeface="メイリオ" panose="020B0604030504040204" pitchFamily="50" charset="-128"/>
                <a:ea typeface="メイリオ" panose="020B0604030504040204" pitchFamily="50" charset="-128"/>
              </a:rPr>
              <a:t>店舗での試奏やご購入をお考えの方は事前に</a:t>
            </a:r>
            <a:r>
              <a:rPr lang="en-US" altLang="ja-JP" sz="1000" b="1" dirty="0">
                <a:latin typeface="メイリオ" panose="020B0604030504040204" pitchFamily="50" charset="-128"/>
                <a:ea typeface="メイリオ" panose="020B0604030504040204" pitchFamily="50" charset="-128"/>
              </a:rPr>
              <a:t>TEL</a:t>
            </a:r>
            <a:r>
              <a:rPr lang="ja-JP" altLang="en-US" sz="1000" b="1" dirty="0">
                <a:latin typeface="メイリオ" panose="020B0604030504040204" pitchFamily="50" charset="-128"/>
                <a:ea typeface="メイリオ" panose="020B0604030504040204" pitchFamily="50" charset="-128"/>
              </a:rPr>
              <a:t>、またはメールにてご連絡いただければ確実です。</a:t>
            </a:r>
            <a:endParaRPr lang="en-US" altLang="ja-JP" sz="1000" b="1"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 </a:t>
            </a:r>
            <a:r>
              <a:rPr lang="ja-JP" altLang="en-US" sz="1000" b="1" dirty="0">
                <a:latin typeface="メイリオ" panose="020B0604030504040204" pitchFamily="50" charset="-128"/>
                <a:ea typeface="メイリオ" panose="020B0604030504040204" pitchFamily="50" charset="-128"/>
              </a:rPr>
              <a:t>なお、商品のお届けは、最終的に点検、調整を行った上での出荷となります為、</a:t>
            </a:r>
            <a:endParaRPr lang="en-US" altLang="ja-JP" sz="1000" b="1" dirty="0">
              <a:latin typeface="メイリオ" panose="020B0604030504040204" pitchFamily="50" charset="-128"/>
              <a:ea typeface="メイリオ" panose="020B0604030504040204" pitchFamily="50" charset="-128"/>
            </a:endParaRPr>
          </a:p>
          <a:p>
            <a:r>
              <a:rPr lang="ja-JP" altLang="en-US" sz="1000" b="1" dirty="0">
                <a:latin typeface="メイリオ" panose="020B0604030504040204" pitchFamily="50" charset="-128"/>
                <a:ea typeface="メイリオ" panose="020B0604030504040204" pitchFamily="50" charset="-128"/>
              </a:rPr>
              <a:t>お届けに</a:t>
            </a:r>
            <a:r>
              <a:rPr lang="en-US" altLang="ja-JP" sz="1000" b="1" dirty="0">
                <a:latin typeface="メイリオ" panose="020B0604030504040204" pitchFamily="50" charset="-128"/>
                <a:ea typeface="メイリオ" panose="020B0604030504040204" pitchFamily="50" charset="-128"/>
              </a:rPr>
              <a:t>2</a:t>
            </a:r>
            <a:r>
              <a:rPr lang="ja-JP" altLang="en-US" sz="1000" b="1" dirty="0">
                <a:latin typeface="メイリオ" panose="020B0604030504040204" pitchFamily="50" charset="-128"/>
                <a:ea typeface="メイリオ" panose="020B0604030504040204" pitchFamily="50" charset="-128"/>
              </a:rPr>
              <a:t>～</a:t>
            </a:r>
            <a:r>
              <a:rPr lang="en-US" altLang="ja-JP" sz="1000" b="1" dirty="0">
                <a:latin typeface="メイリオ" panose="020B0604030504040204" pitchFamily="50" charset="-128"/>
                <a:ea typeface="メイリオ" panose="020B0604030504040204" pitchFamily="50" charset="-128"/>
              </a:rPr>
              <a:t>3</a:t>
            </a:r>
            <a:r>
              <a:rPr lang="ja-JP" altLang="en-US" sz="1000" b="1" dirty="0">
                <a:latin typeface="メイリオ" panose="020B0604030504040204" pitchFamily="50" charset="-128"/>
                <a:ea typeface="メイリオ" panose="020B0604030504040204" pitchFamily="50" charset="-128"/>
              </a:rPr>
              <a:t>日いただく場合がございます。予めご了承下さい。</a:t>
            </a:r>
          </a:p>
        </p:txBody>
      </p:sp>
      <p:sp>
        <p:nvSpPr>
          <p:cNvPr id="4" name="テキスト ボックス 3">
            <a:extLst>
              <a:ext uri="{FF2B5EF4-FFF2-40B4-BE49-F238E27FC236}">
                <a16:creationId xmlns:a16="http://schemas.microsoft.com/office/drawing/2014/main" id="{174B133A-FDE8-4A62-944E-0615D260E864}"/>
              </a:ext>
            </a:extLst>
          </p:cNvPr>
          <p:cNvSpPr txBox="1"/>
          <p:nvPr/>
        </p:nvSpPr>
        <p:spPr>
          <a:xfrm>
            <a:off x="8151668" y="4661192"/>
            <a:ext cx="3506932" cy="1061829"/>
          </a:xfrm>
          <a:prstGeom prst="rect">
            <a:avLst/>
          </a:prstGeom>
          <a:noFill/>
        </p:spPr>
        <p:txBody>
          <a:bodyPr wrap="square">
            <a:spAutoFit/>
          </a:bodyPr>
          <a:lstStyle/>
          <a:p>
            <a:r>
              <a:rPr lang="ja-JP" altLang="en-US" sz="1050" dirty="0"/>
              <a:t>○黒澤楽器店 御茶ノ水駅前店○</a:t>
            </a:r>
            <a:r>
              <a:rPr lang="en-US" altLang="ja-JP" sz="1050" dirty="0" err="1"/>
              <a:t>br</a:t>
            </a:r>
            <a:r>
              <a:rPr lang="en-US" altLang="ja-JP" sz="1050" dirty="0"/>
              <a:t> </a:t>
            </a:r>
            <a:r>
              <a:rPr lang="ja-JP" altLang="en-US" sz="1050" dirty="0"/>
              <a:t>ウクレレフロア</a:t>
            </a:r>
          </a:p>
          <a:p>
            <a:r>
              <a:rPr lang="ja-JP" altLang="en-US" sz="1050" dirty="0"/>
              <a:t> 営業時間</a:t>
            </a:r>
            <a:r>
              <a:rPr lang="en-US" altLang="ja-JP" sz="1050" dirty="0"/>
              <a:t>:11:00</a:t>
            </a:r>
            <a:r>
              <a:rPr lang="ja-JP" altLang="en-US" sz="1050" dirty="0"/>
              <a:t>～</a:t>
            </a:r>
            <a:r>
              <a:rPr lang="en-US" altLang="ja-JP" sz="1050" dirty="0"/>
              <a:t>20:00</a:t>
            </a:r>
          </a:p>
          <a:p>
            <a:r>
              <a:rPr lang="en-US" altLang="ja-JP" sz="1050" dirty="0"/>
              <a:t> </a:t>
            </a:r>
          </a:p>
          <a:p>
            <a:r>
              <a:rPr lang="en-US" altLang="ja-JP" sz="1050" dirty="0"/>
              <a:t> </a:t>
            </a:r>
            <a:r>
              <a:rPr lang="ja-JP" altLang="en-US" sz="1050" dirty="0"/>
              <a:t>東京都千代田区神田駿河台</a:t>
            </a:r>
            <a:r>
              <a:rPr lang="en-US" altLang="ja-JP" sz="1050" dirty="0"/>
              <a:t>2-2</a:t>
            </a:r>
          </a:p>
          <a:p>
            <a:r>
              <a:rPr lang="en-US" altLang="ja-JP" sz="1050" dirty="0"/>
              <a:t> TEL:03-3293-5626br FAX : 03-3291-5133</a:t>
            </a:r>
          </a:p>
          <a:p>
            <a:r>
              <a:rPr lang="en-US" altLang="ja-JP" sz="1050" dirty="0"/>
              <a:t> E-mail :eki@kurosawagakki.com</a:t>
            </a:r>
            <a:endParaRPr lang="ja-JP" altLang="en-US" sz="1050" dirty="0"/>
          </a:p>
        </p:txBody>
      </p:sp>
    </p:spTree>
    <p:extLst>
      <p:ext uri="{BB962C8B-B14F-4D97-AF65-F5344CB8AC3E}">
        <p14:creationId xmlns:p14="http://schemas.microsoft.com/office/powerpoint/2010/main" val="3168731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CDA397E-843F-4D02-A786-F407EDF252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8413" y="0"/>
            <a:ext cx="45735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90470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868</Words>
  <Application>Microsoft Office PowerPoint</Application>
  <PresentationFormat>ワイド画面</PresentationFormat>
  <Paragraphs>78</Paragraphs>
  <Slides>12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12</vt:i4>
      </vt:variant>
    </vt:vector>
  </HeadingPairs>
  <TitlesOfParts>
    <vt:vector size="17" baseType="lpstr">
      <vt:lpstr>メイリオ</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以降はクロサワ楽器【お茶の水駅前店】 で販売されている 「Martin Style-2 Concert #2288439」 の画像</vt:lpstr>
      <vt:lpstr>Martin Style-2 Concert #2288439【マホガニー単板】【コンサート】【生産完了】【お茶の水駅前店】  価格  219,725円 (税込)</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Martin Style-2 Concert #2288439【マホガニー単板】【コンサート】【生産完了】【お茶の水駅前店】  価格  219,725円 (税込)</dc:title>
  <dc:creator>tamagawa akio</dc:creator>
  <cp:lastModifiedBy>tamagawa akio</cp:lastModifiedBy>
  <cp:revision>13</cp:revision>
  <dcterms:created xsi:type="dcterms:W3CDTF">2021-03-20T02:35:58Z</dcterms:created>
  <dcterms:modified xsi:type="dcterms:W3CDTF">2021-04-28T13:50:42Z</dcterms:modified>
</cp:coreProperties>
</file>