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1ACF0-D31D-46D1-9373-59EC4DB17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251436-EEF4-4010-851D-7552B3BCA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20FEDA-74B2-4A0B-B4EF-3B36E44D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4952D-CD71-4B18-BAF0-2F2AA6A9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A5D142-E807-4CB1-AE83-B1FACD5B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5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4BCC5-F98C-46B2-8CC6-E405CF323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6D0571-F266-43AA-9578-07CBB4733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E545E9-8BF8-4BBA-A410-5E6D9417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0A2CC2-26A8-4584-A852-9E4AF507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BC7803-DBD6-4DA5-A27B-18820988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1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F57EF28-FE0D-46DE-A412-6D6F8BD39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1C2A3E-FF8F-400D-8803-50104FAEA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C58996-F4BB-422A-8834-D6622F40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FECF83-48A4-421E-BCB6-D59165CB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7C1925-E384-47E8-9AD1-1B4B16F3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8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C4B82-9039-40EF-9E11-C745D3E4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CB4DB-9D4E-445B-850F-2222688F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EB77A5-0F88-44A9-A5CC-CC1C5FB3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90AF17-A6A6-4E54-A41B-36257DF7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40054A-16BC-400A-92F2-F365DC12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69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84F0D5-991C-47CD-B302-A4B68299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B88EFF-FCBE-4844-A756-8D9D0D715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72DA91-A8D2-4DE4-A808-C60D6349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5613D6-F873-4D33-8CA9-DF1E3D1A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0CFF18-4FEF-4D15-A554-2D853DFF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34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76639B-5DA0-445E-A24D-43902BE3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E8CDE6-FCED-416F-AD46-93B65C65D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424ED1-8052-41A8-951C-831A286DF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7FFA56-14CF-4A7A-8BEC-B9DB1029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8DE386-9B9F-44D7-B472-3D67CFBD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4ACEC-17F6-49FA-94BA-60DA4841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35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2B71A-C4A6-477B-AC49-1963B912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5BE6A8-D681-4652-8654-821ECE08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F74503-A3D9-41E4-B50E-84F0C16D5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21F362-E46E-4FF0-8A97-98214884B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AAE5D7-85E8-4F44-961A-72573676E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DD3DC95-0969-4995-BAA7-ABD70CE1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EA05D97-0907-41B7-86F2-D112938E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11B4EC8-7726-45D6-828D-1BEAE0D4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10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763E4C-FC1A-463B-8E40-8628602A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F2ACB1-AC16-46D4-A598-B53C8B28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580513-CA93-4325-BA3C-CCA82283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4FF1D6-1C82-4102-B570-D463685A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9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2B26517-4DCE-4573-B49A-EEF2B53E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2D88D9-7AED-44CC-A115-AC6AAED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D4A21F-5D93-415F-8350-2A4B9B98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10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676E9D-497E-4F92-8461-0E1F5610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F44374-5F2A-4267-A328-AEC052257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D781D3-2F2B-45B0-B85E-420310CCA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EFCB9D-9E02-479B-8C76-36511B3C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F153EB-C044-4601-AF6A-DC365368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819D9C-3BCA-411F-AFB9-AE3A7806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57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B3CFE-F87B-4A95-8267-2B007A1A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A2DAD0-A0B2-4A8E-98A2-97BFB2D80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1DD4AB4-3DED-4051-A5C6-8364607A1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448AFE-26BF-4808-8D11-0AD9E073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E8762D-8C42-428C-A616-EC5E3821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317892-5803-4501-8751-DDDE2E30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11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0F4F68-A542-457C-9743-6EDD6394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9DA400-8E6E-4B9A-B068-EC639B27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7F4914-D50A-4768-8272-D7D9C4E49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5374-6CDC-406A-9275-8CC13B72CD6E}" type="datetimeFigureOut">
              <a:rPr kumimoji="1" lang="ja-JP" altLang="en-US" smtClean="0"/>
              <a:t>2021/4/28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8CDAFD-277A-4974-BFCF-E769FD81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005FD5-86D2-4E89-A5E7-9C058354A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C93F9-A728-4D41-8E6D-E3254A3277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24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F0EA08-A1A1-4C87-A6E0-124C52D73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953" y="102747"/>
            <a:ext cx="11152094" cy="742296"/>
          </a:xfrm>
        </p:spPr>
        <p:txBody>
          <a:bodyPr>
            <a:noAutofit/>
          </a:bodyPr>
          <a:lstStyle/>
          <a:p>
            <a:r>
              <a:rPr lang="en-US" altLang="ja-JP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Martin 000-28 2019</a:t>
            </a:r>
            <a:r>
              <a:rPr lang="ja-JP" altLang="en-US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年購入　選び抜いた</a:t>
            </a:r>
            <a:r>
              <a:rPr lang="en-US" altLang="ja-JP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6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F70FE8-CF12-4685-8A67-CAE6F9644014}"/>
              </a:ext>
            </a:extLst>
          </p:cNvPr>
          <p:cNvSpPr txBox="1"/>
          <p:nvPr/>
        </p:nvSpPr>
        <p:spPr>
          <a:xfrm>
            <a:off x="4732802" y="1024204"/>
            <a:ext cx="49783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返品：返品不可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入札者評価制限：あり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入札者認証制限：あり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落札者：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koban1960 / 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評価 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開始価格：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280,000 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オークション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512592767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E87190-B292-424D-8BAF-DB437AAEEB40}"/>
              </a:ext>
            </a:extLst>
          </p:cNvPr>
          <p:cNvSpPr txBox="1"/>
          <p:nvPr/>
        </p:nvSpPr>
        <p:spPr>
          <a:xfrm>
            <a:off x="127462" y="988270"/>
            <a:ext cx="57246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個数：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開始日時：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2020.11.01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11:31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終了日時：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2020.11.06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（金）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22:30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自動延長：あり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早期終了：あり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254C068-6BCD-482D-A243-C8B512C9B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19" y="3536715"/>
            <a:ext cx="4978381" cy="33131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5FEA71E-1BFD-4E1D-A96D-FAE946A82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" y="3536715"/>
            <a:ext cx="5132323" cy="3429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73FEFCC-6B22-4B0C-A1AA-701121109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390" y="1305780"/>
            <a:ext cx="3353713" cy="22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椅子の上に置かれたギター&#10;&#10;低い精度で自動的に生成された説明">
            <a:extLst>
              <a:ext uri="{FF2B5EF4-FFF2-40B4-BE49-F238E27FC236}">
                <a16:creationId xmlns:a16="http://schemas.microsoft.com/office/drawing/2014/main" id="{499A83B0-9BE3-428E-836F-716572416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1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スーツケースの上に置かれたギター&#10;&#10;中程度の精度で自動的に生成された説明">
            <a:extLst>
              <a:ext uri="{FF2B5EF4-FFF2-40B4-BE49-F238E27FC236}">
                <a16:creationId xmlns:a16="http://schemas.microsoft.com/office/drawing/2014/main" id="{A0CB4330-02FB-42BA-ACA2-809FE0CD5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4CF4C8-4F9A-4293-A801-9C96587D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89" y="62793"/>
            <a:ext cx="6620435" cy="6724183"/>
          </a:xfrm>
        </p:spPr>
        <p:txBody>
          <a:bodyPr>
            <a:no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商品説明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	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ホビー、カルチャー 楽器、器材 ギター アコースティックギター 本体 マーティン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状態	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目立った傷や汚れなし </a:t>
            </a:r>
          </a:p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Martin 000-28 Standard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大手楽器店にて、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月に新品購入しました。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購入価格は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万円でした。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都内の楽器店をめぐり、選びに選んだ一本です。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購入後自宅のみで、弾いていましたが、仕事激務のため、弦を緩めてハードケース保管しておりました。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仕事が忙しく、弾く機会がなくなってしまったので出品することにしました。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商品は、本体、保証書、購入時付属品すべてです。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弦高は６弦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フレットで約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2.8mm 1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弦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フレットで約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2.5mm 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美品ですが、擦り傷等はあるかと思いますので、神経質な方はご遠慮ください。ノークレーム・ノーリターンで、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発送はヤマト便着払いです。 </a:t>
            </a:r>
          </a:p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 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商品詳細 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絶大な人気を誇るマーチンの顔ともいえるモデル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000-28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スプルーストップ、ローズウッドのサイド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&amp;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バッグとオーソドックスなスタイル。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ブレイシングはスキャロップド・ブレイシングを採用しております。</a:t>
            </a:r>
          </a:p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年から仕様変更があり、ヴィンテージ風なルックスと現代風な演奏性に両立されました。</a:t>
            </a:r>
          </a:p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芯がありつつ広がるようなサウンドは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年仕様ならではかと思います</a:t>
            </a: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!</a:t>
            </a:r>
          </a:p>
          <a:p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ハードケース付属</a:t>
            </a:r>
          </a:p>
          <a:p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B0F694-8FD1-467D-B965-8D5CA40B592D}"/>
              </a:ext>
            </a:extLst>
          </p:cNvPr>
          <p:cNvSpPr txBox="1"/>
          <p:nvPr/>
        </p:nvSpPr>
        <p:spPr>
          <a:xfrm>
            <a:off x="7700683" y="97939"/>
            <a:ext cx="36576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Top Material: Sitka Spruce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Rosette: Multi-Stripe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Bracing Pattern: X Brace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Brace Shape: Scalloped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Brace Material: Sitka Spruce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Back Material: East Indian Rosewood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Side Material: East Indian Rosewood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Binding: Antique White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Top Inlay Material: Bold Herringbone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Neck Material: Select Hardwood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Neck Shape: Modified Low Oval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Neck Taper: High Performance Taper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Nut Material: Bone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Headstock Shape: Solid with Square Taper and Diamond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Headplate Material: East Indian Rosewood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Fingerboard Material: Ebony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Scale Length: 24.9"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Fingerboard Width at Nut: 1 3/4''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Fingerboard Inlay Style: Diamonds and Squares Long Pattern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Back and Side Finish: Gloss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Back and Sides Color: None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Finish Top: Gloss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Top Color: Aging Toner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Neck Color: Dark Mahogany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Bridge Material: Ebony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Bridge Style: Modern Belly - Drop in Saddle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Tuning Machines: Nickel Open Gear</a:t>
            </a:r>
          </a:p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Pickguard: Faux Tortoise</a:t>
            </a:r>
            <a:endParaRPr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66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ーブルの上にあるギター&#10;&#10;自動的に生成された説明">
            <a:extLst>
              <a:ext uri="{FF2B5EF4-FFF2-40B4-BE49-F238E27FC236}">
                <a16:creationId xmlns:a16="http://schemas.microsoft.com/office/drawing/2014/main" id="{15189483-DCDD-4B72-9C42-C65F47888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ーブルに置かれたギター&#10;&#10;自動的に生成された説明">
            <a:extLst>
              <a:ext uri="{FF2B5EF4-FFF2-40B4-BE49-F238E27FC236}">
                <a16:creationId xmlns:a16="http://schemas.microsoft.com/office/drawing/2014/main" id="{FC7E53F1-2320-4FDA-815C-9A6F98558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4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椅子の上に置かれたギター&#10;&#10;中程度の精度で自動的に生成された説明">
            <a:extLst>
              <a:ext uri="{FF2B5EF4-FFF2-40B4-BE49-F238E27FC236}">
                <a16:creationId xmlns:a16="http://schemas.microsoft.com/office/drawing/2014/main" id="{9738BB01-3956-42A1-952C-2599CED1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4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椅子の上にあるギター&#10;&#10;中程度の精度で自動的に生成された説明">
            <a:extLst>
              <a:ext uri="{FF2B5EF4-FFF2-40B4-BE49-F238E27FC236}">
                <a16:creationId xmlns:a16="http://schemas.microsoft.com/office/drawing/2014/main" id="{9D49956E-1A60-4F12-A79C-F8C2C4E60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8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台の上にあるギター&#10;&#10;中程度の精度で自動的に生成された説明">
            <a:extLst>
              <a:ext uri="{FF2B5EF4-FFF2-40B4-BE49-F238E27FC236}">
                <a16:creationId xmlns:a16="http://schemas.microsoft.com/office/drawing/2014/main" id="{87C1D7AD-784D-4D1C-BA9B-BD8DAC37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台の上に置かれたギター&#10;&#10;中程度の精度で自動的に生成された説明">
            <a:extLst>
              <a:ext uri="{FF2B5EF4-FFF2-40B4-BE49-F238E27FC236}">
                <a16:creationId xmlns:a16="http://schemas.microsoft.com/office/drawing/2014/main" id="{8D2ED6A5-5228-46A4-B080-BCEBE6BC6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8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木の台の上に置かれた靴&#10;&#10;中程度の精度で自動的に生成された説明">
            <a:extLst>
              <a:ext uri="{FF2B5EF4-FFF2-40B4-BE49-F238E27FC236}">
                <a16:creationId xmlns:a16="http://schemas.microsoft.com/office/drawing/2014/main" id="{807625EC-238A-4EAF-84E2-5F58A00C6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0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椅子の上に置かれたギター&#10;&#10;低い精度で自動的に生成された説明">
            <a:extLst>
              <a:ext uri="{FF2B5EF4-FFF2-40B4-BE49-F238E27FC236}">
                <a16:creationId xmlns:a16="http://schemas.microsoft.com/office/drawing/2014/main" id="{14207369-2F93-45A3-AD7B-2E477990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456</Words>
  <Application>Microsoft Office PowerPoint</Application>
  <PresentationFormat>ワイド画面</PresentationFormat>
  <Paragraphs>62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メイリオ</vt:lpstr>
      <vt:lpstr>游ゴシック</vt:lpstr>
      <vt:lpstr>游ゴシック Light</vt:lpstr>
      <vt:lpstr>Arial</vt:lpstr>
      <vt:lpstr>Office テーマ</vt:lpstr>
      <vt:lpstr>Martin 000-28 2019年購入　選び抜いた1本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tamagawa akio</dc:creator>
  <cp:lastModifiedBy>tamagawa akio</cp:lastModifiedBy>
  <cp:revision>13</cp:revision>
  <dcterms:created xsi:type="dcterms:W3CDTF">2021-02-22T04:26:30Z</dcterms:created>
  <dcterms:modified xsi:type="dcterms:W3CDTF">2021-04-28T13:46:16Z</dcterms:modified>
</cp:coreProperties>
</file>