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1ACF0-D31D-46D1-9373-59EC4DB1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51436-EEF4-4010-851D-7552B3BC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20FEDA-74B2-4A0B-B4EF-3B36E44D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4952D-CD71-4B18-BAF0-2F2AA6A9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5D142-E807-4CB1-AE83-B1FACD5B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4BCC5-F98C-46B2-8CC6-E405CF32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6D0571-F266-43AA-9578-07CBB47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E545E9-8BF8-4BBA-A410-5E6D941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A2CC2-26A8-4584-A852-9E4AF507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C7803-DBD6-4DA5-A27B-18820988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57EF28-FE0D-46DE-A412-6D6F8BD3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C2A3E-FF8F-400D-8803-50104FAEA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58996-F4BB-422A-8834-D6622F4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ECF83-48A4-421E-BCB6-D59165CB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7C1925-E384-47E8-9AD1-1B4B16F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C4B82-9039-40EF-9E11-C745D3E4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CB4DB-9D4E-445B-850F-2222688F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B77A5-0F88-44A9-A5CC-CC1C5FB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0AF17-A6A6-4E54-A41B-36257DF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40054A-16BC-400A-92F2-F365DC12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4F0D5-991C-47CD-B302-A4B68299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88EFF-FCBE-4844-A756-8D9D0D71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2DA91-A8D2-4DE4-A808-C60D6349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613D6-F873-4D33-8CA9-DF1E3D1A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CFF18-4FEF-4D15-A554-2D853DFF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34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6639B-5DA0-445E-A24D-43902BE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8CDE6-FCED-416F-AD46-93B65C65D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424ED1-8052-41A8-951C-831A286D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7FFA56-14CF-4A7A-8BEC-B9DB1029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8DE386-9B9F-44D7-B472-3D67CFBD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4ACEC-17F6-49FA-94BA-60DA4841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2B71A-C4A6-477B-AC49-1963B91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5BE6A8-D681-4652-8654-821ECE08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F74503-A3D9-41E4-B50E-84F0C16D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21F362-E46E-4FF0-8A97-98214884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AAE5D7-85E8-4F44-961A-72573676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D3DC95-0969-4995-BAA7-ABD70CE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A05D97-0907-41B7-86F2-D112938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1B4EC8-7726-45D6-828D-1BEAE0D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63E4C-FC1A-463B-8E40-8628602A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2ACB1-AC16-46D4-A598-B53C8B2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580513-CA93-4325-BA3C-CCA82283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4FF1D6-1C82-4102-B570-D463685A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B26517-4DCE-4573-B49A-EEF2B5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2D88D9-7AED-44CC-A115-AC6AAED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4A21F-5D93-415F-8350-2A4B9B98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6E9D-497E-4F92-8461-0E1F5610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F44374-5F2A-4267-A328-AEC05225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D781D3-2F2B-45B0-B85E-420310CC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FCB9D-9E02-479B-8C76-36511B3C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153EB-C044-4601-AF6A-DC365368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19D9C-3BCA-411F-AFB9-AE3A780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7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B3CFE-F87B-4A95-8267-2B007A1A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A2DAD0-A0B2-4A8E-98A2-97BFB2D80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DD4AB4-3DED-4051-A5C6-8364607A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448AFE-26BF-4808-8D11-0AD9E073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8762D-8C42-428C-A616-EC5E3821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317892-5803-4501-8751-DDDE2E30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0F4F68-A542-457C-9743-6EDD6394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9DA400-8E6E-4B9A-B068-EC639B27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F4914-D50A-4768-8272-D7D9C4E4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CDAFD-277A-4974-BFCF-E769FD81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005FD5-86D2-4E89-A5E7-9C058354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0EA08-A1A1-4C87-A6E0-124C52D73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875"/>
            <a:ext cx="12064753" cy="1278823"/>
          </a:xfrm>
        </p:spPr>
        <p:txBody>
          <a:bodyPr>
            <a:noAutofit/>
          </a:bodyPr>
          <a:lstStyle/>
          <a:p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091s☆Martin OOO-18 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ナチュラル マーチン </a:t>
            </a:r>
            <a:b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トリプルオー アコギ アコースティックギター </a:t>
            </a:r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中古 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F70FE8-CF12-4685-8A67-CAE6F9644014}"/>
              </a:ext>
            </a:extLst>
          </p:cNvPr>
          <p:cNvSpPr txBox="1"/>
          <p:nvPr/>
        </p:nvSpPr>
        <p:spPr>
          <a:xfrm>
            <a:off x="6376604" y="1209818"/>
            <a:ext cx="52248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返品：返品不可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入札者評価制限：あり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入札者認証制限：あり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落札者：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koban1960 / 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評価 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開始価格：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178,000 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オークション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c827758472</a:t>
            </a:r>
            <a:endParaRPr kumimoji="0" lang="ja-JP" altLang="ja-JP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E87190-B292-424D-8BAF-DB437AAEEB40}"/>
              </a:ext>
            </a:extLst>
          </p:cNvPr>
          <p:cNvSpPr txBox="1"/>
          <p:nvPr/>
        </p:nvSpPr>
        <p:spPr>
          <a:xfrm>
            <a:off x="127247" y="1338519"/>
            <a:ext cx="5777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個数：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開始日時：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2020.11.04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（水）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18:03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終了日時：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2020.11.07</a:t>
            </a: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（土）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18:03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自動延長：あり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早期終了：なし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1F26B7-5576-4A42-9798-5250E6CC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39" y="3429001"/>
            <a:ext cx="4630803" cy="34515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D225D4-C6DE-4D0C-BAC7-E0E23350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" y="3428999"/>
            <a:ext cx="3017434" cy="34007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A1DC90-A6FB-42A2-93C7-5B406CC77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242" y="3394656"/>
            <a:ext cx="4586224" cy="34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CF4C8-4F9A-4293-A801-9C96587D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" y="69758"/>
            <a:ext cx="10515600" cy="6663953"/>
          </a:xfrm>
        </p:spPr>
        <p:txBody>
          <a:bodyPr>
            <a:noAutofit/>
          </a:bodyPr>
          <a:lstStyle/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091s☆Martin OOO-18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ナチュラル マーチン マーティン トリプルオー アコギ アコースティックギター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中古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□付属品：ハードケース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画像にあるもので全てです。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□状態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フレット残約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割、現状ネックはストレート、ロッド余裕有。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全体的に細やかな擦りキズがございますが、大きく目立つダメージは見受けられません。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□スペック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ボディ表板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シトカスプルース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ボディ側板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&amp;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裏板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マホガニー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ネック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セレクトハードウッド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指板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ローズウッド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フレット数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:20F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弦高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(12f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)6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弦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3.0mm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弦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2.5mm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シリアル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NO.1251425</a:t>
            </a:r>
          </a:p>
          <a:p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全体に若干の使用感はございますがまだまだ弾いていける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本です。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画像では判別しづらい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USED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品特有の薄い汚れや薄いキズ、細かいキズなどある場合があります。</a:t>
            </a:r>
          </a:p>
          <a:p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ハードケース付属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66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ギターの絵&#10;&#10;中程度の精度で自動的に生成された説明">
            <a:extLst>
              <a:ext uri="{FF2B5EF4-FFF2-40B4-BE49-F238E27FC236}">
                <a16:creationId xmlns:a16="http://schemas.microsoft.com/office/drawing/2014/main" id="{0766A3A7-9102-4E23-A4A2-49A98C8D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29" y="-1"/>
            <a:ext cx="9126071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79A79511-F018-4713-99CA-A0EC42AC6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3" y="67235"/>
            <a:ext cx="9054353" cy="6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ギターの写真&#10;&#10;自動的に生成された説明">
            <a:extLst>
              <a:ext uri="{FF2B5EF4-FFF2-40B4-BE49-F238E27FC236}">
                <a16:creationId xmlns:a16="http://schemas.microsoft.com/office/drawing/2014/main" id="{569CC44D-E020-4D8B-9EA3-14588124E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896"/>
            <a:ext cx="9179859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屋内, 座る, テーブル, 茶色 が含まれている画像&#10;&#10;自動的に生成された説明">
            <a:extLst>
              <a:ext uri="{FF2B5EF4-FFF2-40B4-BE49-F238E27FC236}">
                <a16:creationId xmlns:a16="http://schemas.microsoft.com/office/drawing/2014/main" id="{07185CEE-E0D4-403A-876E-DB221E18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台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AA442B8B-0296-4D6E-8FC9-058B81F96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屋内, テーブル, 椅子, 木製 が含まれている画像&#10;&#10;自動的に生成された説明">
            <a:extLst>
              <a:ext uri="{FF2B5EF4-FFF2-40B4-BE49-F238E27FC236}">
                <a16:creationId xmlns:a16="http://schemas.microsoft.com/office/drawing/2014/main" id="{B07FB69F-0D79-4F65-A28A-2C17A962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台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217B22F9-650A-4368-87BF-1AC9499D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白い背景にあるサングラス&#10;&#10;中程度の精度で自動的に生成された説明">
            <a:extLst>
              <a:ext uri="{FF2B5EF4-FFF2-40B4-BE49-F238E27FC236}">
                <a16:creationId xmlns:a16="http://schemas.microsoft.com/office/drawing/2014/main" id="{9CA2CCD7-C7E8-43FA-BE98-2B70EFD9D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219</Words>
  <Application>Microsoft Office PowerPoint</Application>
  <PresentationFormat>ワイド画面</PresentationFormat>
  <Paragraphs>35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游ゴシック Light</vt:lpstr>
      <vt:lpstr>Arial</vt:lpstr>
      <vt:lpstr>Office テーマ</vt:lpstr>
      <vt:lpstr>091s☆Martin OOO-18 ナチュラル マーチン  トリプルオー アコギ アコースティックギター ※中古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14</cp:revision>
  <dcterms:created xsi:type="dcterms:W3CDTF">2021-02-22T04:26:30Z</dcterms:created>
  <dcterms:modified xsi:type="dcterms:W3CDTF">2021-04-28T13:43:38Z</dcterms:modified>
</cp:coreProperties>
</file>