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1ACF0-D31D-46D1-9373-59EC4DB1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51436-EEF4-4010-851D-7552B3BC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20FEDA-74B2-4A0B-B4EF-3B36E44D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4952D-CD71-4B18-BAF0-2F2AA6A9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A5D142-E807-4CB1-AE83-B1FACD5B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4BCC5-F98C-46B2-8CC6-E405CF32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6D0571-F266-43AA-9578-07CBB47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E545E9-8BF8-4BBA-A410-5E6D941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A2CC2-26A8-4584-A852-9E4AF507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BC7803-DBD6-4DA5-A27B-18820988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57EF28-FE0D-46DE-A412-6D6F8BD3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C2A3E-FF8F-400D-8803-50104FAEA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C58996-F4BB-422A-8834-D6622F4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ECF83-48A4-421E-BCB6-D59165CB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7C1925-E384-47E8-9AD1-1B4B16F3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C4B82-9039-40EF-9E11-C745D3E4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CB4DB-9D4E-445B-850F-2222688F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B77A5-0F88-44A9-A5CC-CC1C5FB3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90AF17-A6A6-4E54-A41B-36257DF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40054A-16BC-400A-92F2-F365DC12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4F0D5-991C-47CD-B302-A4B68299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88EFF-FCBE-4844-A756-8D9D0D71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72DA91-A8D2-4DE4-A808-C60D6349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5613D6-F873-4D33-8CA9-DF1E3D1A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CFF18-4FEF-4D15-A554-2D853DFF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34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6639B-5DA0-445E-A24D-43902BE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E8CDE6-FCED-416F-AD46-93B65C65D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424ED1-8052-41A8-951C-831A286DF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7FFA56-14CF-4A7A-8BEC-B9DB1029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8DE386-9B9F-44D7-B472-3D67CFBD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4ACEC-17F6-49FA-94BA-60DA4841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3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2B71A-C4A6-477B-AC49-1963B91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5BE6A8-D681-4652-8654-821ECE08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F74503-A3D9-41E4-B50E-84F0C16D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21F362-E46E-4FF0-8A97-98214884B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AAE5D7-85E8-4F44-961A-72573676E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D3DC95-0969-4995-BAA7-ABD70CE1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EA05D97-0907-41B7-86F2-D112938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1B4EC8-7726-45D6-828D-1BEAE0D4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63E4C-FC1A-463B-8E40-8628602A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F2ACB1-AC16-46D4-A598-B53C8B2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580513-CA93-4325-BA3C-CCA82283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4FF1D6-1C82-4102-B570-D463685A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B26517-4DCE-4573-B49A-EEF2B5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2D88D9-7AED-44CC-A115-AC6AAED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4A21F-5D93-415F-8350-2A4B9B98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6E9D-497E-4F92-8461-0E1F5610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F44374-5F2A-4267-A328-AEC05225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D781D3-2F2B-45B0-B85E-420310CCA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FCB9D-9E02-479B-8C76-36511B3C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F153EB-C044-4601-AF6A-DC365368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19D9C-3BCA-411F-AFB9-AE3A7806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7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B3CFE-F87B-4A95-8267-2B007A1A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A2DAD0-A0B2-4A8E-98A2-97BFB2D80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DD4AB4-3DED-4051-A5C6-8364607A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448AFE-26BF-4808-8D11-0AD9E073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8762D-8C42-428C-A616-EC5E3821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317892-5803-4501-8751-DDDE2E30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0F4F68-A542-457C-9743-6EDD6394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9DA400-8E6E-4B9A-B068-EC639B27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F4914-D50A-4768-8272-D7D9C4E4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CDAFD-277A-4974-BFCF-E769FD81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005FD5-86D2-4E89-A5E7-9C058354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0EA08-A1A1-4C87-A6E0-124C52D73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9" y="89984"/>
            <a:ext cx="11789546" cy="1681665"/>
          </a:xfrm>
        </p:spPr>
        <p:txBody>
          <a:bodyPr>
            <a:noAutofit/>
          </a:bodyPr>
          <a:lstStyle/>
          <a:p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マーティン アコースティックギター </a:t>
            </a:r>
            <a:b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ヴィンテージシリーズ </a:t>
            </a:r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Martin OO-18V 2009</a:t>
            </a: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年製　ハードケース付き　＋弦</a:t>
            </a:r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セット付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F70FE8-CF12-4685-8A67-CAE6F9644014}"/>
              </a:ext>
            </a:extLst>
          </p:cNvPr>
          <p:cNvSpPr txBox="1"/>
          <p:nvPr/>
        </p:nvSpPr>
        <p:spPr>
          <a:xfrm>
            <a:off x="7721604" y="1630871"/>
            <a:ext cx="49383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返品：返品不可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入札者評価制限：あり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入札者認証制限：なし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落札者：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koban1960 /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評価 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開始価格：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220,000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オークション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j683721244</a:t>
            </a:r>
            <a:endParaRPr kumimoji="0" lang="ja-JP" altLang="ja-JP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E87190-B292-424D-8BAF-DB437AAEEB40}"/>
              </a:ext>
            </a:extLst>
          </p:cNvPr>
          <p:cNvSpPr txBox="1"/>
          <p:nvPr/>
        </p:nvSpPr>
        <p:spPr>
          <a:xfrm>
            <a:off x="571501" y="1637848"/>
            <a:ext cx="51116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個数：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開始日時：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2020.11.01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13:21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終了日時：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2020.11.08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21:28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自動延長：あり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早期終了：あり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24A29F-1205-4761-848D-357AD5D3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097" y="3481720"/>
            <a:ext cx="1893903" cy="33762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5968EC-84A6-4233-BCBC-1F63FA96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1" y="3479834"/>
            <a:ext cx="2104862" cy="33607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03E53E-26ED-40F5-BCD2-1F179E10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962" y="3481989"/>
            <a:ext cx="6034007" cy="33585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1F6942-C266-49A0-B84E-D0F89ABCB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919" y="3505806"/>
            <a:ext cx="1900845" cy="33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の上にあるギター&#10;&#10;中程度の精度で自動的に生成された説明">
            <a:extLst>
              <a:ext uri="{FF2B5EF4-FFF2-40B4-BE49-F238E27FC236}">
                <a16:creationId xmlns:a16="http://schemas.microsoft.com/office/drawing/2014/main" id="{703178F1-ECEC-439E-9256-9A5BEFA30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台の上にあるギター&#10;&#10;低い精度で自動的に生成された説明">
            <a:extLst>
              <a:ext uri="{FF2B5EF4-FFF2-40B4-BE49-F238E27FC236}">
                <a16:creationId xmlns:a16="http://schemas.microsoft.com/office/drawing/2014/main" id="{E073EDE3-880E-4D8F-96CB-302FB1203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CF4C8-4F9A-4293-A801-9C96587D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6" y="194047"/>
            <a:ext cx="10854475" cy="6552982"/>
          </a:xfrm>
        </p:spPr>
        <p:txBody>
          <a:bodyPr>
            <a:no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商品説明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	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ホビー、カルチャー 楽器、器材 ギター アコースティックギター 本体 マーティン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	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目立った傷や汚れなし 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世界的なアンプラグドブームからマーティンが力を入れていたヴィンテージシリーズのショートスケールで、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テンションがキツくなく弾きやすいですが、横裏がマホガニーのため反応が良く音ぬけも良いです。</a:t>
            </a:r>
          </a:p>
          <a:p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OM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のローズウッド系は反応がやや後ろにずれてきますが、ショートスケールのマホガニーはそのようなストレスがないギターだと思います。</a:t>
            </a:r>
          </a:p>
          <a:p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ほとんど弾いてなくピックガードに少し弾きた時にできる細い線があるくらいで、全体的にたいへんきれいな保存状態です。</a:t>
            </a:r>
          </a:p>
          <a:p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スペックは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でご覧ください。</a:t>
            </a:r>
          </a:p>
          <a:p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付属品として、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写真にある、エリクサー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LIGHT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弦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×3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セット、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Martin Eric Clapton LIGHT×1 </a:t>
            </a: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いずれもフォスファーブロンズ、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4000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円相当をお付けいたします。</a:t>
            </a:r>
          </a:p>
          <a:p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安全のためギターはケースに入れさらに専用のダンボールに入れて発送いたします。</a:t>
            </a:r>
          </a:p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を越えヤマト便で発送いたしますので、ご住所お名前をお聞きいたしますので、ご了承下さい。</a:t>
            </a:r>
          </a:p>
        </p:txBody>
      </p:sp>
    </p:spTree>
    <p:extLst>
      <p:ext uri="{BB962C8B-B14F-4D97-AF65-F5344CB8AC3E}">
        <p14:creationId xmlns:p14="http://schemas.microsoft.com/office/powerpoint/2010/main" val="146317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ギ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7C289FD-2707-453A-9764-71C424A88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48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テーブルの上にあるギター&#10;&#10;自動的に生成された説明">
            <a:extLst>
              <a:ext uri="{FF2B5EF4-FFF2-40B4-BE49-F238E27FC236}">
                <a16:creationId xmlns:a16="http://schemas.microsoft.com/office/drawing/2014/main" id="{39D38607-B956-4BF8-98BB-CD961448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屋内, テーブル, 小さい, 座る が含まれている画像&#10;&#10;自動的に生成された説明">
            <a:extLst>
              <a:ext uri="{FF2B5EF4-FFF2-40B4-BE49-F238E27FC236}">
                <a16:creationId xmlns:a16="http://schemas.microsoft.com/office/drawing/2014/main" id="{9E212376-1319-44CB-9FE1-3BCE781F7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部屋の隅に置かれたギター&#10;&#10;低い精度で自動的に生成された説明">
            <a:extLst>
              <a:ext uri="{FF2B5EF4-FFF2-40B4-BE49-F238E27FC236}">
                <a16:creationId xmlns:a16="http://schemas.microsoft.com/office/drawing/2014/main" id="{2E2030C0-A9F6-43BE-A68C-452727F7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屋内, 座る, 椅子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E1565E2-4022-41E3-9F3A-C0638FEB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木製床の上にあるギター&#10;&#10;中程度の精度で自動的に生成された説明">
            <a:extLst>
              <a:ext uri="{FF2B5EF4-FFF2-40B4-BE49-F238E27FC236}">
                <a16:creationId xmlns:a16="http://schemas.microsoft.com/office/drawing/2014/main" id="{4CE6AD7B-7466-4E6C-B7BE-E81C2157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テーブルの上にあるギター&#10;&#10;中程度の精度で自動的に生成された説明">
            <a:extLst>
              <a:ext uri="{FF2B5EF4-FFF2-40B4-BE49-F238E27FC236}">
                <a16:creationId xmlns:a16="http://schemas.microsoft.com/office/drawing/2014/main" id="{2DDF42E8-58A2-48C0-BFBA-D5E28F8CD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ボウルの中に入っている&#10;&#10;低い精度で自動的に生成された説明">
            <a:extLst>
              <a:ext uri="{FF2B5EF4-FFF2-40B4-BE49-F238E27FC236}">
                <a16:creationId xmlns:a16="http://schemas.microsoft.com/office/drawing/2014/main" id="{F826DB75-5E7E-4E95-AB9A-A33D12DD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260</Words>
  <Application>Microsoft Office PowerPoint</Application>
  <PresentationFormat>ワイド画面</PresentationFormat>
  <Paragraphs>32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游ゴシック Light</vt:lpstr>
      <vt:lpstr>Arial</vt:lpstr>
      <vt:lpstr>Office テーマ</vt:lpstr>
      <vt:lpstr>マーティン アコースティックギター  ヴィンテージシリーズ Martin OO-18V 2009年製　ハードケース付き　＋弦4セット付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17</cp:revision>
  <dcterms:created xsi:type="dcterms:W3CDTF">2021-02-22T04:26:30Z</dcterms:created>
  <dcterms:modified xsi:type="dcterms:W3CDTF">2021-04-28T13:40:35Z</dcterms:modified>
</cp:coreProperties>
</file>