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8" r:id="rId4"/>
    <p:sldId id="257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9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7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2D7DA4-8A74-4D72-B6D9-286181873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75E4698-D399-447C-BA66-4870E0255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8B55DF-C5D6-4E84-9C3E-B0DC9DEEA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849F-1786-40D3-88C2-EA030722B672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32242A-ED7E-4A32-A6D4-C021FC496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4EE73F-DA92-4984-9EB0-02CB32228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984D-7C1F-4DAE-A6BF-85A3971BD2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2051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8A60B7-DD8A-45B5-BCC5-20AB44F9E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951C3F8-2246-4F8A-8C23-92C6F7B59D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EFE5CB-8B7E-476F-A53F-BF9FD71B4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849F-1786-40D3-88C2-EA030722B672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67A2A3-7851-401B-8B8C-2479B58EA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91FBB7-ED70-47EC-AA16-FBBF39C0C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984D-7C1F-4DAE-A6BF-85A3971BD2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3701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5CE47E5-EF42-42E3-AB8B-E17277C881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25B1E3B-308F-4C16-8CA2-D55F39010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E95761-C6A1-43F4-A363-39E889F9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849F-1786-40D3-88C2-EA030722B672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0175EE-3C70-4B83-B1CD-561C636D6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7FD09F-A547-4BF0-A02B-DA72BA028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984D-7C1F-4DAE-A6BF-85A3971BD2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142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D89857-A6A2-4931-9665-9EAEBAEA2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ED924C-5292-43C9-AAEC-F1E424E2C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280E56-A0E5-4173-81CB-B246A1FF4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849F-1786-40D3-88C2-EA030722B672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5BD059-B764-47B4-8DA2-30DAA8072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AB5F9FC-051A-4AC0-B1BC-7E3808426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984D-7C1F-4DAE-A6BF-85A3971BD2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415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0F5C9B-AB89-46F0-AB23-4B81B61E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EFCE918-307B-4256-BA37-CE462724E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3C865F6-92FA-47E8-B448-F19B8092A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849F-1786-40D3-88C2-EA030722B672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5EE0A9-976D-4663-A769-6A6F7BEA7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8CB003-698E-4598-947A-1CF2CDFBB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984D-7C1F-4DAE-A6BF-85A3971BD2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4820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AF8117-5CC0-44F6-B5C7-F71F7C5DA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A4D733-1EBA-4DEA-AB9D-5FA4314819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D377240-A0CC-4047-ACC4-983EB7418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AE309BA-5BE6-46BB-BA47-CE3D8881D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849F-1786-40D3-88C2-EA030722B672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BA44D57-2560-48B1-ABF7-1B85D31B1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6C775E7-C239-4976-8F0D-686230845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984D-7C1F-4DAE-A6BF-85A3971BD2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4802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D7390D-CA58-4972-ADDC-EA9AF71DE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76D0AB0-1DD4-4BC8-B5DB-0172A606F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7FFC127-35EB-497E-BA77-9A1E65B8C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5945819-796B-45B6-AEA1-122D1C4E33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6B573EB-D938-4ED7-BCF3-866C22A30E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B860C98-2BD7-45B3-AC9C-2AAF825C6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849F-1786-40D3-88C2-EA030722B672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9B4F486-4F7D-47F6-A995-4CC3936BC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CA5AD45-0212-479D-B778-A8BFA576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984D-7C1F-4DAE-A6BF-85A3971BD2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1150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85ADAD-7A2A-472F-A1CF-D2A5E4CD1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8957AAB-9448-401F-A71A-9A9CB79F5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849F-1786-40D3-88C2-EA030722B672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C56D26D-2ADD-4C3F-AE57-3240231A5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905EB95-340C-48F7-82FE-9B195DDD5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984D-7C1F-4DAE-A6BF-85A3971BD2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176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0DDFDFB-242E-47EB-A523-519FF95F1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849F-1786-40D3-88C2-EA030722B672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5F954FF-0485-4E13-88C6-7A73EACF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5905E4-31F3-46CA-8CCF-704C85C22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984D-7C1F-4DAE-A6BF-85A3971BD2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177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0B63A1-8042-4D71-8E33-EB4AABD43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916B022-0258-4B49-B4CE-524137E67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6DCD40B-5037-4C66-A661-84EAEA3D4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0F4F2EE-6EDD-4E4C-AC94-4FA94590F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849F-1786-40D3-88C2-EA030722B672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A721FD-217C-4889-AB57-264DD4B7C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189C148-0F09-487F-A18F-C234EB0A0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984D-7C1F-4DAE-A6BF-85A3971BD2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83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31681E-4072-4271-A77F-19C9EAF23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91BA192-C4F8-4706-A201-BCB318F131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CF7D4C0-3441-4287-9BAF-AD920FFF7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2D6C097-FF1E-4F65-AF07-9596AFC49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849F-1786-40D3-88C2-EA030722B672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7EC0604-CB84-48E2-A27C-C0CD829B7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7A483B-E6AC-4470-BCC5-BA9D4C53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984D-7C1F-4DAE-A6BF-85A3971BD2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520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6C8A408-04B9-4D5F-B58D-35A067662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D58AF39-16C4-44E0-95D6-5536D7E10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6A8DF0-C152-4DFD-9732-8E4E71AB3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5849F-1786-40D3-88C2-EA030722B672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6DF5344-249F-4ACA-BB7C-4AF60A77F1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B56A85-1617-4F46-A48F-FCCCFFF82E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A984D-7C1F-4DAE-A6BF-85A3971BD2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5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auctions.yahoo.co.jp/jp/show/leavefeedback?t=wattmann0710&amp;aID=k398845025&amp;nr=1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auctions.yahoo.co.jp/jp/show/rating?userID=wattmann071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order.auctions.yahoo.co.jp/jp/show/orderformtop?yahooID=koban1960&amp;aid=k398845025&amp;seller=wattmann0710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A2E588-AFDD-4963-8B72-064F623B4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940" y="2678565"/>
            <a:ext cx="5114365" cy="2086654"/>
          </a:xfr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ja-JP" altLang="en-U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返品：返品不可</a:t>
            </a:r>
            <a:br>
              <a:rPr kumimoji="0" lang="ja-JP" altLang="en-U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0" lang="ja-JP" altLang="en-U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入札者評価制限：あり</a:t>
            </a:r>
            <a:b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0" lang="ja-JP" altLang="en-U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入札者認証制限：なし</a:t>
            </a:r>
            <a:br>
              <a:rPr kumimoji="0" lang="ja-JP" altLang="en-U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0" lang="ja-JP" altLang="en-U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落札者：</a:t>
            </a: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koban1960 / </a:t>
            </a:r>
            <a:r>
              <a:rPr kumimoji="0" lang="ja-JP" altLang="en-U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評価 </a:t>
            </a: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42</a:t>
            </a:r>
            <a:b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0" lang="ja-JP" altLang="en-U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開始価格：</a:t>
            </a: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197,641 </a:t>
            </a:r>
            <a:r>
              <a:rPr kumimoji="0" lang="ja-JP" altLang="en-U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br>
              <a:rPr kumimoji="0" lang="ja-JP" altLang="en-U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0" lang="ja-JP" altLang="en-U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オークション</a:t>
            </a: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ID</a:t>
            </a:r>
            <a:r>
              <a:rPr kumimoji="0" lang="ja-JP" altLang="en-U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398632533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E273044C-7973-4D69-804D-3EFFADB2AD6D}"/>
              </a:ext>
            </a:extLst>
          </p:cNvPr>
          <p:cNvSpPr txBox="1">
            <a:spLocks/>
          </p:cNvSpPr>
          <p:nvPr/>
        </p:nvSpPr>
        <p:spPr>
          <a:xfrm>
            <a:off x="344574" y="2494623"/>
            <a:ext cx="4734196" cy="1766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en-U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個数：</a:t>
            </a: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en-U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開始日時：</a:t>
            </a: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2020.12.13</a:t>
            </a:r>
            <a:r>
              <a:rPr kumimoji="0" lang="ja-JP" altLang="en-U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（日）</a:t>
            </a: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20:31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en-U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終了日時：</a:t>
            </a: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2020.12.19</a:t>
            </a:r>
            <a:r>
              <a:rPr kumimoji="0" lang="ja-JP" altLang="en-U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（土）</a:t>
            </a: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02:11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en-U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自動延長：なし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en-U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早期終了：あり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AAEB30F0-BE9D-4DC6-954D-CC1DF9F7F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" y="290755"/>
            <a:ext cx="11852910" cy="699247"/>
          </a:xfrm>
        </p:spPr>
        <p:txBody>
          <a:bodyPr>
            <a:noAutofit/>
          </a:bodyPr>
          <a:lstStyle/>
          <a:p>
            <a:r>
              <a:rPr lang="en-US" altLang="ja-JP" sz="32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K</a:t>
            </a:r>
            <a:r>
              <a:rPr lang="ja-JP" altLang="en-US" sz="32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ヤイリ　ギター　</a:t>
            </a:r>
            <a:r>
              <a:rPr lang="en-US" altLang="ja-JP" sz="32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DY-41</a:t>
            </a:r>
            <a:r>
              <a:rPr lang="ja-JP" altLang="en-US" sz="32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32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1976</a:t>
            </a:r>
            <a:r>
              <a:rPr lang="ja-JP" altLang="en-US" sz="32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年製造　　専用ケース付き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FF66D071-2515-40CB-A208-C623802D1E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365110"/>
              </p:ext>
            </p:extLst>
          </p:nvPr>
        </p:nvGraphicFramePr>
        <p:xfrm>
          <a:off x="277910" y="1235337"/>
          <a:ext cx="11349316" cy="1402080"/>
        </p:xfrm>
        <a:graphic>
          <a:graphicData uri="http://schemas.openxmlformats.org/drawingml/2006/table">
            <a:tbl>
              <a:tblPr/>
              <a:tblGrid>
                <a:gridCol w="7698052">
                  <a:extLst>
                    <a:ext uri="{9D8B030D-6E8A-4147-A177-3AD203B41FA5}">
                      <a16:colId xmlns:a16="http://schemas.microsoft.com/office/drawing/2014/main" val="453625377"/>
                    </a:ext>
                  </a:extLst>
                </a:gridCol>
                <a:gridCol w="1594566">
                  <a:extLst>
                    <a:ext uri="{9D8B030D-6E8A-4147-A177-3AD203B41FA5}">
                      <a16:colId xmlns:a16="http://schemas.microsoft.com/office/drawing/2014/main" val="3405966383"/>
                    </a:ext>
                  </a:extLst>
                </a:gridCol>
                <a:gridCol w="462132">
                  <a:extLst>
                    <a:ext uri="{9D8B030D-6E8A-4147-A177-3AD203B41FA5}">
                      <a16:colId xmlns:a16="http://schemas.microsoft.com/office/drawing/2014/main" val="750909807"/>
                    </a:ext>
                  </a:extLst>
                </a:gridCol>
                <a:gridCol w="1594566">
                  <a:extLst>
                    <a:ext uri="{9D8B030D-6E8A-4147-A177-3AD203B41FA5}">
                      <a16:colId xmlns:a16="http://schemas.microsoft.com/office/drawing/2014/main" val="3562497191"/>
                    </a:ext>
                  </a:extLst>
                </a:gridCol>
              </a:tblGrid>
              <a:tr h="333460">
                <a:tc>
                  <a:txBody>
                    <a:bodyPr/>
                    <a:lstStyle/>
                    <a:p>
                      <a:pPr algn="l"/>
                      <a:r>
                        <a:rPr lang="en-US" b="1" i="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Yahoo! JAPAN ID</a:t>
                      </a:r>
                    </a:p>
                  </a:txBody>
                  <a:tcPr marL="76200" marT="76200" marB="76200" anchor="ctr">
                    <a:lnL w="7620" cap="flat" cmpd="sng" algn="ctr">
                      <a:solidFill>
                        <a:srgbClr val="D3D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3D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3D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3D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b="1" i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出品者へ連絡</a:t>
                      </a:r>
                    </a:p>
                  </a:txBody>
                  <a:tcPr marL="76200" marT="76200" marB="76200" anchor="ctr">
                    <a:lnL w="7620" cap="flat" cmpd="sng" algn="ctr">
                      <a:solidFill>
                        <a:srgbClr val="D3D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3D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3D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3D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b="1" i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個数</a:t>
                      </a:r>
                    </a:p>
                  </a:txBody>
                  <a:tcPr marL="76200" marT="76200" marB="76200" anchor="ctr">
                    <a:lnL w="7620" cap="flat" cmpd="sng" algn="ctr">
                      <a:solidFill>
                        <a:srgbClr val="D3D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3D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3D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3D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b="1" i="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価格</a:t>
                      </a:r>
                    </a:p>
                  </a:txBody>
                  <a:tcPr marL="76200" marT="76200" marB="76200" anchor="ctr">
                    <a:lnL w="7620" cap="flat" cmpd="sng" algn="ctr">
                      <a:solidFill>
                        <a:srgbClr val="D3D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3D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3D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3D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953525"/>
                  </a:ext>
                </a:extLst>
              </a:tr>
              <a:tr h="46394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ja-JP" b="1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wattmann0710 / </a:t>
                      </a:r>
                      <a:r>
                        <a:rPr lang="ja-JP" altLang="en-US" b="1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評価： </a:t>
                      </a:r>
                      <a:r>
                        <a:rPr lang="en-US" altLang="ja-JP" b="1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24971 </a:t>
                      </a:r>
                      <a:r>
                        <a:rPr lang="ja-JP" altLang="en-US" b="1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</a:t>
                      </a:r>
                      <a:r>
                        <a:rPr lang="ja-JP" altLang="en-US" b="1" u="none" strike="noStrike" dirty="0">
                          <a:solidFill>
                            <a:srgbClr val="2A7BB4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hlinkClick r:id="rId2"/>
                        </a:rPr>
                        <a:t>評価の詳細</a:t>
                      </a:r>
                      <a:r>
                        <a:rPr lang="ja-JP" altLang="en-US" b="1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  </a:t>
                      </a:r>
                      <a:r>
                        <a:rPr lang="en-US" altLang="ja-JP" b="1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 </a:t>
                      </a:r>
                      <a:r>
                        <a:rPr lang="ja-JP" altLang="en-US" b="1" u="none" strike="noStrike" dirty="0">
                          <a:solidFill>
                            <a:srgbClr val="2A7BB4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hlinkClick r:id="rId3"/>
                        </a:rPr>
                        <a:t>評価する</a:t>
                      </a:r>
                      <a:r>
                        <a:rPr lang="ja-JP" altLang="en-US" b="1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 ）</a:t>
                      </a:r>
                    </a:p>
                  </a:txBody>
                  <a:tcPr marL="76200" marT="76200" marB="76200" anchor="ctr">
                    <a:lnL w="7620" cap="flat" cmpd="sng" algn="ctr">
                      <a:solidFill>
                        <a:srgbClr val="D3D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3D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3D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3D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ja-JP" altLang="en-US" b="1" u="none" strike="noStrike">
                          <a:solidFill>
                            <a:srgbClr val="2A7BB4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hlinkClick r:id="rId4"/>
                        </a:rPr>
                        <a:t>取引メッセージで連絡</a:t>
                      </a:r>
                      <a:endParaRPr lang="ja-JP" altLang="en-US" b="1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76200" marT="76200" marB="76200" anchor="ctr">
                    <a:lnL w="7620" cap="flat" cmpd="sng" algn="ctr">
                      <a:solidFill>
                        <a:srgbClr val="D3D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3D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3D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3D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ja-JP" b="1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76200" marT="76200" marB="76200" anchor="ctr">
                    <a:lnL w="7620" cap="flat" cmpd="sng" algn="ctr">
                      <a:solidFill>
                        <a:srgbClr val="D3D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3D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3D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3D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ja-JP" b="1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102,586 </a:t>
                      </a:r>
                      <a:r>
                        <a:rPr lang="ja-JP" altLang="en-US" b="1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円（税込）</a:t>
                      </a:r>
                    </a:p>
                  </a:txBody>
                  <a:tcPr marL="76200" marT="76200" marB="76200" anchor="ctr">
                    <a:lnL w="7620" cap="flat" cmpd="sng" algn="ctr">
                      <a:solidFill>
                        <a:srgbClr val="D3D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3D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3D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3D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356618"/>
                  </a:ext>
                </a:extLst>
              </a:tr>
            </a:tbl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2D754F87-4B44-4373-8574-E5EFAE9CD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47" y="499317"/>
            <a:ext cx="1667438" cy="83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348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出品者情報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F19EB3D-24C6-410B-87AC-2C5FE6E77A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3305" y="2868663"/>
            <a:ext cx="1618695" cy="398933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D76D1A7-6D53-46EF-9CDC-24CA45A012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12748"/>
            <a:ext cx="1275534" cy="236789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262747F9-03F4-4CD3-B9CE-C57001B755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5632" y="4512390"/>
            <a:ext cx="3444536" cy="234560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E1CE3FD-A39C-49A7-A42A-C583913799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3601" y="4891596"/>
            <a:ext cx="4375418" cy="196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44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屋内, スーツケース, 荷物, 座る が含まれている画像&#10;&#10;自動的に生成された説明">
            <a:extLst>
              <a:ext uri="{FF2B5EF4-FFF2-40B4-BE49-F238E27FC236}">
                <a16:creationId xmlns:a16="http://schemas.microsoft.com/office/drawing/2014/main" id="{078A1338-135E-406F-A7A0-92CDCE4B6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18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屋内, 座る, テーブル, 木製 が含まれている画像&#10;&#10;自動的に生成された説明">
            <a:extLst>
              <a:ext uri="{FF2B5EF4-FFF2-40B4-BE49-F238E27FC236}">
                <a16:creationId xmlns:a16="http://schemas.microsoft.com/office/drawing/2014/main" id="{EAD5A4AA-4C95-4AC8-A369-934F3BBFD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42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4CF4C8-4F9A-4293-A801-9C96587D9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" y="194047"/>
            <a:ext cx="11883390" cy="6601200"/>
          </a:xfrm>
        </p:spPr>
        <p:txBody>
          <a:bodyPr>
            <a:noAutofit/>
          </a:bodyPr>
          <a:lstStyle/>
          <a:p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商品説明</a:t>
            </a:r>
          </a:p>
          <a:p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カテゴリ	</a:t>
            </a:r>
          </a:p>
          <a:p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ホビー、カルチャー 楽器、器材 ギター アコースティックギター 本体 ヤイリギター</a:t>
            </a:r>
          </a:p>
          <a:p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状態	</a:t>
            </a:r>
          </a:p>
          <a:p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やや傷や汚れあり </a:t>
            </a:r>
          </a:p>
          <a:p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側面に両面テープの後有り。温めれば取れると聞きましたが、勇気が出ず、とれてません。</a:t>
            </a:r>
          </a:p>
          <a:p>
            <a:endParaRPr kumimoji="1" lang="ja-JP" altLang="en-US" sz="1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2019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 </a:t>
            </a:r>
            <a:r>
              <a:rPr kumimoji="1"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 </a:t>
            </a:r>
            <a:r>
              <a:rPr kumimoji="1"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 </a:t>
            </a:r>
            <a:r>
              <a:rPr kumimoji="1"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 </a:t>
            </a:r>
            <a:r>
              <a:rPr kumimoji="1"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59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 追加）</a:t>
            </a:r>
          </a:p>
          <a:p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シリアルＮｏステッカーが、何とも言えない品格を出してます。</a:t>
            </a:r>
          </a:p>
          <a:p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音も、</a:t>
            </a:r>
            <a:r>
              <a:rPr kumimoji="1"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年以上の歴史を感じます。</a:t>
            </a:r>
          </a:p>
          <a:p>
            <a:endParaRPr kumimoji="1" lang="ja-JP" altLang="en-US" sz="1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2020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 </a:t>
            </a:r>
            <a:r>
              <a:rPr kumimoji="1"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 </a:t>
            </a:r>
            <a:r>
              <a:rPr kumimoji="1"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25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 </a:t>
            </a:r>
            <a:r>
              <a:rPr kumimoji="1"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 </a:t>
            </a:r>
            <a:r>
              <a:rPr kumimoji="1"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31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 追加）</a:t>
            </a:r>
          </a:p>
          <a:p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傷の状況 　</a:t>
            </a:r>
            <a:endParaRPr kumimoji="1" lang="en-US" altLang="ja-JP" sz="1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１、</a:t>
            </a:r>
            <a:r>
              <a:rPr kumimoji="1"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番目の画像は、傷のなかで、溝と言っていいものです。１ｃｍ位の長さです。 　</a:t>
            </a:r>
            <a:endParaRPr kumimoji="1" lang="en-US" altLang="ja-JP" sz="1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２、その他にも、指で触るとざらつくものがあります。 　　　</a:t>
            </a:r>
            <a:endParaRPr kumimoji="1" lang="en-US" altLang="ja-JP" sz="1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画像</a:t>
            </a:r>
            <a:r>
              <a:rPr kumimoji="1"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の上部、画像５の下半分の中央部分 　細かな傷が気になる方は、ご遠慮して頂いた方がよいと思います。</a:t>
            </a:r>
            <a:endParaRPr kumimoji="1" lang="en-US" altLang="ja-JP" sz="1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支払い、配送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C1E767-5FA6-4E9D-B26B-106E8BE18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452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179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台の上に置かれたギター&#10;&#10;中程度の精度で自動的に生成された説明">
            <a:extLst>
              <a:ext uri="{FF2B5EF4-FFF2-40B4-BE49-F238E27FC236}">
                <a16:creationId xmlns:a16="http://schemas.microsoft.com/office/drawing/2014/main" id="{381AEF40-0885-43CA-9B6D-A7385828D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47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敷物 が含まれている画像&#10;&#10;自動的に生成された説明">
            <a:extLst>
              <a:ext uri="{FF2B5EF4-FFF2-40B4-BE49-F238E27FC236}">
                <a16:creationId xmlns:a16="http://schemas.microsoft.com/office/drawing/2014/main" id="{4DCE43F5-4677-4849-B095-901F071E9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51" y="0"/>
            <a:ext cx="10036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16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屋内, 吊るす, 座る, 小さい が含まれている画像&#10;&#10;自動的に生成された説明">
            <a:extLst>
              <a:ext uri="{FF2B5EF4-FFF2-40B4-BE49-F238E27FC236}">
                <a16:creationId xmlns:a16="http://schemas.microsoft.com/office/drawing/2014/main" id="{3403461B-B499-4DBA-8DC3-EC9C16DF8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99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屋内, 容器, 木製, 座る が含まれている画像&#10;&#10;自動的に生成された説明">
            <a:extLst>
              <a:ext uri="{FF2B5EF4-FFF2-40B4-BE49-F238E27FC236}">
                <a16:creationId xmlns:a16="http://schemas.microsoft.com/office/drawing/2014/main" id="{006ECBA7-3593-42D3-8B81-D1AA2C294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88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台の上に置かれたギター&#10;&#10;中程度の精度で自動的に生成された説明">
            <a:extLst>
              <a:ext uri="{FF2B5EF4-FFF2-40B4-BE49-F238E27FC236}">
                <a16:creationId xmlns:a16="http://schemas.microsoft.com/office/drawing/2014/main" id="{11BD7B1F-9759-41AD-9381-5114332DD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45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屋内, ギター, キッチン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EF4892EC-8F39-4EF2-B9FA-7C114CD83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音楽, 座る, 木製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409C2194-E6D2-47E0-8032-13D2CAE54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85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テーブルの上の食べ物&#10;&#10;低い精度で自動的に生成された説明">
            <a:extLst>
              <a:ext uri="{FF2B5EF4-FFF2-40B4-BE49-F238E27FC236}">
                <a16:creationId xmlns:a16="http://schemas.microsoft.com/office/drawing/2014/main" id="{A887EB80-5093-4ACE-B350-C81678D6C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92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273</Words>
  <Application>Microsoft Office PowerPoint</Application>
  <PresentationFormat>ワイド画面</PresentationFormat>
  <Paragraphs>35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メイリオ</vt:lpstr>
      <vt:lpstr>游ゴシック</vt:lpstr>
      <vt:lpstr>游ゴシック Light</vt:lpstr>
      <vt:lpstr>Arial</vt:lpstr>
      <vt:lpstr>Office テーマ</vt:lpstr>
      <vt:lpstr>返品：返品不可 入札者評価制限：あり 入札者認証制限：なし 落札者：koban1960 / 評価 42 開始価格：197,641 円 オークションID：398632533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tamagawa akio</dc:creator>
  <cp:lastModifiedBy>tamagawa akio</cp:lastModifiedBy>
  <cp:revision>9</cp:revision>
  <dcterms:created xsi:type="dcterms:W3CDTF">2021-02-22T03:55:27Z</dcterms:created>
  <dcterms:modified xsi:type="dcterms:W3CDTF">2021-04-28T12:33:40Z</dcterms:modified>
</cp:coreProperties>
</file>