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1" r:id="rId26"/>
    <p:sldId id="283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EA70D-BC7F-4750-8BC9-A36BB372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E40360-A7FD-411B-9C96-C47E7F8F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B5DE3E-DDF0-4B3E-8978-C829914C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348207-1C08-4A66-8150-476AAA4D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AE475-DBC8-4E9A-BE5A-14947C41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4CB5C9-1FCB-4B08-9702-F4B05F16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5192A2-24A4-4491-BA0E-506054FAD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74144F-BB7E-4D82-B329-4C03D8DE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B88FC1-ABEB-449F-B6D1-AE64CFFA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C981E9-70C5-453D-8C9A-40B4C430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11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BAA0D23-43CD-4497-B67A-C5E8744A7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366B1E-8B41-41E7-8008-70D55CC78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EFD26-059E-4CA9-8277-FE51E4D5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3BFE7C-C0D6-4431-AE91-7996CE71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582667-1BB3-4152-B46F-C3977A5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86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F5AEDA-F72B-4526-8BE0-C4878F04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6EDBE-5640-4974-8787-F428FFD5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50DBFE-9398-4EB5-B384-8F0D2AEA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8AA2EB-6F70-4E38-985E-1CC7C0AF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68C559-664D-438C-A739-10DEDEB5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51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B7EB3-870A-4D38-ACC2-CDCA385D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824FF0-E1D3-4AE5-BDC9-E6A2A78BC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143106-DF96-496B-9ADF-256A1F74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C1D3B3-A0D6-43C8-B4E5-DF08FE5C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669BFE-915D-4E82-8AC5-33431E1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37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C3197E-BC9F-4F8F-929E-BAF93FD5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E4BB36-B8B7-4C93-9538-584F1AE8A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E8CEB0-D5B7-4CF2-9A3A-14EAEB7B1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1FFBED-7966-4CA4-958D-C8CD6BCF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BA1DA8-4D12-4B3D-B187-A5AA6841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CF205E-7AB9-48E5-8EA8-330C0361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1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81096-7940-43B0-9239-5227CAB4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0FE97F-FC15-445B-9091-9360BD55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A5E084-724E-42A0-8AF5-E94FB58BD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A518109-701D-4AFF-9EAD-860991EDB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AC138BC-A4D2-4B8B-9090-DBA008096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1BE57D-9ADB-4D47-80B4-9B564F5A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5705C1-A0C5-4521-9C47-2EB23897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319915-F0A4-4C76-A502-02B2000E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47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A3E42-D23F-42F4-886D-16FB1FC2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F554E5-7EB4-43EF-85C0-71157FD7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4D2424-7374-4F98-BA8E-DF08A8F4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E660AC-983D-4F15-9511-E5299D30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43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DDAE62-3C52-4623-B78E-E8D77198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DE98AE-567D-4390-9A6E-0806E423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002CAD-0CAE-4DE2-BEFC-F4D8C412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36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92C00-04A0-4CA5-9A56-F1D0F194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2CE2CC-9A2A-4814-BC76-D8ABB8C3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55E386-3A97-487F-89EC-6079276E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E33170-C1AB-4F73-A0E1-16031E0A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E0E1D-5EC9-4377-ADAC-35FD8A95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A154F3-B143-4F4A-8364-12DBB3B7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26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C0401B-5AE5-46E6-B2D0-C3DB68DF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A4F438A-CD25-4FFF-917D-B932CFA6A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A8E60A-2774-4F71-868A-D1A5920D2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A49B1A-4C79-44FB-83C8-5D8EE537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69C892-81FC-46B5-80A6-CB3A5C0E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DEBBE4-1085-4162-95F6-240929AA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7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C1EB87-B55F-4586-86FB-372DABA5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8D09C8-2DEB-4BAC-A067-146526F05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AF5B44-4A42-47E0-914F-D65A02112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954CC-79AE-4B4C-BD62-C74530B67934}" type="datetimeFigureOut">
              <a:rPr kumimoji="1" lang="ja-JP" altLang="en-US" smtClean="0"/>
              <a:t>2021/3/23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9DC2B9-3BDB-4180-B813-DC056BC7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3957C3-A7A7-448C-8881-44C24CA4A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4B43-BD8B-41A1-B440-E7A18C991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0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4.jpg"/><Relationship Id="rId18" Type="http://schemas.openxmlformats.org/officeDocument/2006/relationships/image" Target="../media/image13.jpg"/><Relationship Id="rId3" Type="http://schemas.openxmlformats.org/officeDocument/2006/relationships/image" Target="../media/image24.jpg"/><Relationship Id="rId21" Type="http://schemas.openxmlformats.org/officeDocument/2006/relationships/image" Target="../media/image14.jpg"/><Relationship Id="rId7" Type="http://schemas.openxmlformats.org/officeDocument/2006/relationships/image" Target="../media/image19.jpg"/><Relationship Id="rId12" Type="http://schemas.openxmlformats.org/officeDocument/2006/relationships/image" Target="../media/image8.jpg"/><Relationship Id="rId17" Type="http://schemas.openxmlformats.org/officeDocument/2006/relationships/image" Target="../media/image12.jpg"/><Relationship Id="rId25" Type="http://schemas.openxmlformats.org/officeDocument/2006/relationships/image" Target="../media/image16.jpg"/><Relationship Id="rId2" Type="http://schemas.openxmlformats.org/officeDocument/2006/relationships/image" Target="../media/image23.jpg"/><Relationship Id="rId16" Type="http://schemas.openxmlformats.org/officeDocument/2006/relationships/image" Target="../media/image2.jpg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1.jpg"/><Relationship Id="rId24" Type="http://schemas.openxmlformats.org/officeDocument/2006/relationships/image" Target="../media/image20.jpg"/><Relationship Id="rId5" Type="http://schemas.openxmlformats.org/officeDocument/2006/relationships/image" Target="../media/image15.jpg"/><Relationship Id="rId15" Type="http://schemas.openxmlformats.org/officeDocument/2006/relationships/image" Target="../media/image10.jpg"/><Relationship Id="rId23" Type="http://schemas.openxmlformats.org/officeDocument/2006/relationships/image" Target="../media/image3.jpg"/><Relationship Id="rId10" Type="http://schemas.openxmlformats.org/officeDocument/2006/relationships/image" Target="../media/image17.jpg"/><Relationship Id="rId19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image" Target="../media/image22.jpg"/><Relationship Id="rId14" Type="http://schemas.openxmlformats.org/officeDocument/2006/relationships/image" Target="../media/image5.jpg"/><Relationship Id="rId2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827C7D-0C7D-4049-90E1-5030BB48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34" y="365125"/>
            <a:ext cx="10492666" cy="1357143"/>
          </a:xfrm>
        </p:spPr>
        <p:txBody>
          <a:bodyPr/>
          <a:lstStyle/>
          <a:p>
            <a:r>
              <a:rPr kumimoji="1" lang="en-US" altLang="ja-JP" dirty="0"/>
              <a:t>           1 Martin D-28 (</a:t>
            </a:r>
            <a:r>
              <a:rPr kumimoji="1" lang="ja-JP" altLang="en-US" dirty="0"/>
              <a:t>自分で購入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38F952C-0D74-43F1-ACD4-30B5EEBD9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2311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10 Martin OOO-18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F7D0517-E73D-4027-A1BD-81A5F9180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2623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11 Martin O-18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F8444B4-20F8-4324-A2E8-9CE5E03D8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3931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12 Martin O-18 (pick)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FE924F2-76C8-44A8-AF60-636A57311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2640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13 Martin OOO-28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E5E0DA-4467-4411-837E-3C3F17C0D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02" y="1837678"/>
            <a:ext cx="4401195" cy="44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8" y="337351"/>
            <a:ext cx="10474911" cy="1353337"/>
          </a:xfrm>
        </p:spPr>
        <p:txBody>
          <a:bodyPr/>
          <a:lstStyle/>
          <a:p>
            <a:r>
              <a:rPr kumimoji="1" lang="en-US" altLang="ja-JP" dirty="0"/>
              <a:t>              14 Gibson Hummingbird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4778A19-90BD-4FCC-882D-5EF1E7BBE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2" y="1825625"/>
            <a:ext cx="4348316" cy="4351338"/>
          </a:xfrm>
        </p:spPr>
      </p:pic>
    </p:spTree>
    <p:extLst>
      <p:ext uri="{BB962C8B-B14F-4D97-AF65-F5344CB8AC3E}">
        <p14:creationId xmlns:p14="http://schemas.microsoft.com/office/powerpoint/2010/main" val="198299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15 Gibson J-45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96330DA-01FB-4390-B4D3-152D64AE5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423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16 Martin D-18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BAAFF78-AA19-4B42-9EFB-402D65789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2092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17 </a:t>
            </a:r>
            <a:r>
              <a:rPr kumimoji="1" lang="en-US" altLang="ja-JP" dirty="0" err="1"/>
              <a:t>K.Yairi</a:t>
            </a:r>
            <a:r>
              <a:rPr kumimoji="1" lang="en-US" altLang="ja-JP" dirty="0"/>
              <a:t> DY-41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48B5449-2C18-44B6-BB98-11CC69ABB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02295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18 Guild F30W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3C02AA4-912B-4A01-8FFB-340E4A5C2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2" y="1825625"/>
            <a:ext cx="4348316" cy="4351338"/>
          </a:xfrm>
        </p:spPr>
      </p:pic>
    </p:spTree>
    <p:extLst>
      <p:ext uri="{BB962C8B-B14F-4D97-AF65-F5344CB8AC3E}">
        <p14:creationId xmlns:p14="http://schemas.microsoft.com/office/powerpoint/2010/main" val="49721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19 Gallagher G-50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B015480-B73E-48CE-AA29-113BB0D56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2" y="1825625"/>
            <a:ext cx="4348316" cy="4351338"/>
          </a:xfrm>
        </p:spPr>
      </p:pic>
    </p:spTree>
    <p:extLst>
      <p:ext uri="{BB962C8B-B14F-4D97-AF65-F5344CB8AC3E}">
        <p14:creationId xmlns:p14="http://schemas.microsoft.com/office/powerpoint/2010/main" val="176874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2 Martin HD-28VR</a:t>
            </a:r>
            <a:endParaRPr kumimoji="1" lang="ja-JP" altLang="en-US" dirty="0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B9FBFE2B-1C7E-434E-87BE-589C4C8AF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3613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8307BD-9F5E-49EB-BB18-EC4F5AC3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20 Guild D-240E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AFF0C92-2799-436C-842B-0D795927D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2" y="1825625"/>
            <a:ext cx="4348316" cy="4351338"/>
          </a:xfrm>
        </p:spPr>
      </p:pic>
    </p:spTree>
    <p:extLst>
      <p:ext uri="{BB962C8B-B14F-4D97-AF65-F5344CB8AC3E}">
        <p14:creationId xmlns:p14="http://schemas.microsoft.com/office/powerpoint/2010/main" val="139902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402CB8-1672-4A50-98FE-E5D8B183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21  </a:t>
            </a:r>
            <a:r>
              <a:rPr kumimoji="1" lang="en-US" altLang="ja-JP" dirty="0" err="1"/>
              <a:t>K.Yairi</a:t>
            </a:r>
            <a:r>
              <a:rPr kumimoji="1" lang="en-US" altLang="ja-JP" dirty="0"/>
              <a:t> YW-500P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7DDA009D-3094-4E52-8F8C-81BE350CD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2" y="1825625"/>
            <a:ext cx="4348316" cy="4351338"/>
          </a:xfrm>
        </p:spPr>
      </p:pic>
    </p:spTree>
    <p:extLst>
      <p:ext uri="{BB962C8B-B14F-4D97-AF65-F5344CB8AC3E}">
        <p14:creationId xmlns:p14="http://schemas.microsoft.com/office/powerpoint/2010/main" val="1807551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43142C-E75F-415C-BB06-FA5288FC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22 </a:t>
            </a:r>
            <a:r>
              <a:rPr kumimoji="1" lang="en-US" altLang="ja-JP" dirty="0" err="1"/>
              <a:t>S.Yairi</a:t>
            </a:r>
            <a:r>
              <a:rPr kumimoji="1" lang="en-US" altLang="ja-JP" dirty="0"/>
              <a:t> YD-220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BBDCA73-B3E5-420B-82AE-12522150D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2" y="1825625"/>
            <a:ext cx="4348316" cy="4351338"/>
          </a:xfrm>
        </p:spPr>
      </p:pic>
    </p:spTree>
    <p:extLst>
      <p:ext uri="{BB962C8B-B14F-4D97-AF65-F5344CB8AC3E}">
        <p14:creationId xmlns:p14="http://schemas.microsoft.com/office/powerpoint/2010/main" val="156165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9C4F34-0989-4A93-9E7F-12B64C12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23 Cat's Eyes CE-2000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5979376-D29E-4A9A-AD10-5DB53274F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1936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F14B6A-BB03-4405-A052-1E405AAF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　　</a:t>
            </a:r>
            <a:r>
              <a:rPr kumimoji="1" lang="en-US" altLang="ja-JP" dirty="0"/>
              <a:t>24 Morris M-101Ⅲ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431FC8D-00BE-4295-89AC-7D1FBA150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6187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734C29-77B3-4815-94CF-BAAEA2A7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所有ギターの全画像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0C720C11-ED9B-4031-92CF-0851C2189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81" y="5496904"/>
            <a:ext cx="1181148" cy="1181968"/>
          </a:xfr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D4370E1-6081-4C68-863E-08D100D90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15" y="5497741"/>
            <a:ext cx="1203861" cy="120386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72804B0-395B-48D8-BC21-BF83B8777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1" y="4218489"/>
            <a:ext cx="1228780" cy="112992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A03C85C-507C-4012-A18F-CADB783EF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34" y="4184669"/>
            <a:ext cx="1190565" cy="1191392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5FAA2445-4D25-4FD9-AD8D-810BF1793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98" y="5496904"/>
            <a:ext cx="1203861" cy="120469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80A34710-3CD7-4ABD-932F-57D1B608D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0" y="5490312"/>
            <a:ext cx="1181969" cy="118279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F83EDC40-DC8C-46CE-8DAA-B51C1A93BC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23" y="5497724"/>
            <a:ext cx="1181148" cy="1181148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9A48AA2-B164-4C9F-93AA-F0F2030F5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0" y="5504875"/>
            <a:ext cx="1175434" cy="117625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8048E0F6-0A74-4064-8510-55B462999B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" y="2856775"/>
            <a:ext cx="1175435" cy="1175435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DBF91DB4-2403-45A2-B60E-5E3C0D46C6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" y="1486122"/>
            <a:ext cx="1175435" cy="1175435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4B406752-8FA0-4E1A-9F4D-F6E728086F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02" y="2856776"/>
            <a:ext cx="1175436" cy="1175436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F5548D90-A333-487A-90A6-4BF1E53289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4" y="2853674"/>
            <a:ext cx="1203861" cy="1203861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26757D72-DE2E-4380-890C-1BADCDE19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34" y="2869397"/>
            <a:ext cx="1185046" cy="118504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39C9DA41-16ED-4350-B11F-5567AD9556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4" y="2850419"/>
            <a:ext cx="1203861" cy="1203861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B6356E4C-B58E-41C3-848A-F5EA609C3E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18" y="1512219"/>
            <a:ext cx="1163862" cy="1163862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A95EA9BE-2D2E-42EC-9C76-04ECCF8389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69" y="2873609"/>
            <a:ext cx="1181149" cy="1181149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DFD1597E-6C57-42C8-96BF-2D8FDA39FE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15" y="2868306"/>
            <a:ext cx="1190565" cy="1190565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CDE32DD-2030-418E-96CA-6A9814FD55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0" y="4177764"/>
            <a:ext cx="1175435" cy="1175435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8B3742B4-A692-45F5-BF5B-4763A84B50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40" y="4172192"/>
            <a:ext cx="1175434" cy="1175434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824B7DEF-AE30-40F6-B3DB-A85C532D9B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18" y="4194601"/>
            <a:ext cx="1148186" cy="1148186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B52D2307-7C4C-4C3E-9949-62ED0DECA4E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973" y="5506317"/>
            <a:ext cx="1181147" cy="1181147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F7E9888-8946-4B9E-B8DA-E88EE293071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36" y="1502755"/>
            <a:ext cx="1181147" cy="118279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D5719905-3D9B-4371-AC3E-6B7189C70D0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83" y="5465538"/>
            <a:ext cx="1206298" cy="1207136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CC43EDBD-0849-4125-83A3-52A7F0FD1F7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0" y="4194912"/>
            <a:ext cx="1181148" cy="1181148"/>
          </a:xfrm>
          <a:prstGeom prst="rect">
            <a:avLst/>
          </a:prstGeom>
        </p:spPr>
      </p:pic>
      <p:sp>
        <p:nvSpPr>
          <p:cNvPr id="88" name="タイトル 1">
            <a:extLst>
              <a:ext uri="{FF2B5EF4-FFF2-40B4-BE49-F238E27FC236}">
                <a16:creationId xmlns:a16="http://schemas.microsoft.com/office/drawing/2014/main" id="{6DA89AF5-8C6A-43BB-BA9A-24429A5FFAD1}"/>
              </a:ext>
            </a:extLst>
          </p:cNvPr>
          <p:cNvSpPr txBox="1">
            <a:spLocks/>
          </p:cNvSpPr>
          <p:nvPr/>
        </p:nvSpPr>
        <p:spPr>
          <a:xfrm>
            <a:off x="412345" y="1471990"/>
            <a:ext cx="1518082" cy="40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 Martin D-28 </a:t>
            </a:r>
            <a:r>
              <a:rPr lang="en-US" altLang="ja-JP" sz="700" dirty="0"/>
              <a:t>(</a:t>
            </a:r>
            <a:r>
              <a:rPr lang="ja-JP" altLang="en-US" sz="700" dirty="0"/>
              <a:t>自分で購入</a:t>
            </a:r>
            <a:r>
              <a:rPr lang="en-US" altLang="ja-JP" sz="700" dirty="0"/>
              <a:t>)</a:t>
            </a:r>
            <a:endParaRPr lang="ja-JP" altLang="en-US" sz="700" dirty="0"/>
          </a:p>
        </p:txBody>
      </p:sp>
      <p:sp>
        <p:nvSpPr>
          <p:cNvPr id="89" name="タイトル 1">
            <a:extLst>
              <a:ext uri="{FF2B5EF4-FFF2-40B4-BE49-F238E27FC236}">
                <a16:creationId xmlns:a16="http://schemas.microsoft.com/office/drawing/2014/main" id="{88D6C920-5683-49F6-8A6B-204BAD59711C}"/>
              </a:ext>
            </a:extLst>
          </p:cNvPr>
          <p:cNvSpPr txBox="1">
            <a:spLocks/>
          </p:cNvSpPr>
          <p:nvPr/>
        </p:nvSpPr>
        <p:spPr>
          <a:xfrm>
            <a:off x="1824420" y="1520850"/>
            <a:ext cx="1157170" cy="28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2 Martin HD-28VR</a:t>
            </a:r>
            <a:endParaRPr lang="ja-JP" altLang="en-US" sz="800" dirty="0"/>
          </a:p>
        </p:txBody>
      </p:sp>
      <p:sp>
        <p:nvSpPr>
          <p:cNvPr id="90" name="タイトル 1">
            <a:extLst>
              <a:ext uri="{FF2B5EF4-FFF2-40B4-BE49-F238E27FC236}">
                <a16:creationId xmlns:a16="http://schemas.microsoft.com/office/drawing/2014/main" id="{A63CD5B5-6A6C-4C7C-8B20-AEA4E199F73F}"/>
              </a:ext>
            </a:extLst>
          </p:cNvPr>
          <p:cNvSpPr txBox="1">
            <a:spLocks/>
          </p:cNvSpPr>
          <p:nvPr/>
        </p:nvSpPr>
        <p:spPr>
          <a:xfrm>
            <a:off x="3315970" y="1502755"/>
            <a:ext cx="853942" cy="322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3 Morris W-40</a:t>
            </a:r>
            <a:endParaRPr lang="ja-JP" altLang="en-US" sz="800" dirty="0"/>
          </a:p>
        </p:txBody>
      </p:sp>
      <p:sp>
        <p:nvSpPr>
          <p:cNvPr id="91" name="タイトル 1">
            <a:extLst>
              <a:ext uri="{FF2B5EF4-FFF2-40B4-BE49-F238E27FC236}">
                <a16:creationId xmlns:a16="http://schemas.microsoft.com/office/drawing/2014/main" id="{FF94ECF4-D162-4888-8D8B-D5DAD8ED8DBD}"/>
              </a:ext>
            </a:extLst>
          </p:cNvPr>
          <p:cNvSpPr txBox="1">
            <a:spLocks/>
          </p:cNvSpPr>
          <p:nvPr/>
        </p:nvSpPr>
        <p:spPr>
          <a:xfrm>
            <a:off x="7388663" y="4249128"/>
            <a:ext cx="771108" cy="20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6 Gibson DOVE</a:t>
            </a:r>
            <a:endParaRPr lang="ja-JP" altLang="en-US" sz="800" dirty="0"/>
          </a:p>
        </p:txBody>
      </p:sp>
      <p:sp>
        <p:nvSpPr>
          <p:cNvPr id="92" name="タイトル 1">
            <a:extLst>
              <a:ext uri="{FF2B5EF4-FFF2-40B4-BE49-F238E27FC236}">
                <a16:creationId xmlns:a16="http://schemas.microsoft.com/office/drawing/2014/main" id="{C1D8C3FA-4EB2-4D53-891C-C9BB8071E7AD}"/>
              </a:ext>
            </a:extLst>
          </p:cNvPr>
          <p:cNvSpPr txBox="1">
            <a:spLocks/>
          </p:cNvSpPr>
          <p:nvPr/>
        </p:nvSpPr>
        <p:spPr>
          <a:xfrm>
            <a:off x="5811010" y="4165597"/>
            <a:ext cx="1337256" cy="37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14 Gibson Hummingbird</a:t>
            </a:r>
            <a:endParaRPr lang="ja-JP" altLang="en-US" sz="800" dirty="0"/>
          </a:p>
        </p:txBody>
      </p:sp>
      <p:sp>
        <p:nvSpPr>
          <p:cNvPr id="95" name="タイトル 1">
            <a:extLst>
              <a:ext uri="{FF2B5EF4-FFF2-40B4-BE49-F238E27FC236}">
                <a16:creationId xmlns:a16="http://schemas.microsoft.com/office/drawing/2014/main" id="{0EB47291-C7CB-45C9-84B4-23429B36EF75}"/>
              </a:ext>
            </a:extLst>
          </p:cNvPr>
          <p:cNvSpPr txBox="1">
            <a:spLocks/>
          </p:cNvSpPr>
          <p:nvPr/>
        </p:nvSpPr>
        <p:spPr>
          <a:xfrm>
            <a:off x="4645611" y="4242643"/>
            <a:ext cx="856974" cy="258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15 Gibson J-45</a:t>
            </a:r>
            <a:endParaRPr lang="ja-JP" altLang="en-US" sz="800" dirty="0"/>
          </a:p>
        </p:txBody>
      </p:sp>
      <p:sp>
        <p:nvSpPr>
          <p:cNvPr id="96" name="タイトル 1">
            <a:extLst>
              <a:ext uri="{FF2B5EF4-FFF2-40B4-BE49-F238E27FC236}">
                <a16:creationId xmlns:a16="http://schemas.microsoft.com/office/drawing/2014/main" id="{04B82682-F5A4-47A8-B3E6-D2FADB842B39}"/>
              </a:ext>
            </a:extLst>
          </p:cNvPr>
          <p:cNvSpPr txBox="1">
            <a:spLocks/>
          </p:cNvSpPr>
          <p:nvPr/>
        </p:nvSpPr>
        <p:spPr>
          <a:xfrm>
            <a:off x="3235037" y="2923305"/>
            <a:ext cx="975339" cy="152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9 Martin HD-28</a:t>
            </a:r>
            <a:endParaRPr lang="ja-JP" altLang="en-US" sz="800" dirty="0"/>
          </a:p>
        </p:txBody>
      </p:sp>
      <p:sp>
        <p:nvSpPr>
          <p:cNvPr id="97" name="タイトル 1">
            <a:extLst>
              <a:ext uri="{FF2B5EF4-FFF2-40B4-BE49-F238E27FC236}">
                <a16:creationId xmlns:a16="http://schemas.microsoft.com/office/drawing/2014/main" id="{7182C634-D5F5-4BA7-9935-588F24E252BD}"/>
              </a:ext>
            </a:extLst>
          </p:cNvPr>
          <p:cNvSpPr txBox="1">
            <a:spLocks/>
          </p:cNvSpPr>
          <p:nvPr/>
        </p:nvSpPr>
        <p:spPr>
          <a:xfrm>
            <a:off x="9971358" y="5490312"/>
            <a:ext cx="1051461" cy="28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24 Morris M-101Ⅲ</a:t>
            </a:r>
            <a:endParaRPr lang="ja-JP" altLang="en-US" sz="800" dirty="0"/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B80F95CD-11BF-4BCA-A335-AAD074361E7D}"/>
              </a:ext>
            </a:extLst>
          </p:cNvPr>
          <p:cNvSpPr txBox="1">
            <a:spLocks/>
          </p:cNvSpPr>
          <p:nvPr/>
        </p:nvSpPr>
        <p:spPr>
          <a:xfrm>
            <a:off x="666659" y="5530839"/>
            <a:ext cx="899217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18 Guild F30W</a:t>
            </a:r>
            <a:endParaRPr lang="ja-JP" altLang="en-US" sz="800" dirty="0"/>
          </a:p>
        </p:txBody>
      </p:sp>
      <p:sp>
        <p:nvSpPr>
          <p:cNvPr id="99" name="タイトル 1">
            <a:extLst>
              <a:ext uri="{FF2B5EF4-FFF2-40B4-BE49-F238E27FC236}">
                <a16:creationId xmlns:a16="http://schemas.microsoft.com/office/drawing/2014/main" id="{3D1C9EBE-80A8-4A80-88FC-5DC1ACC9639E}"/>
              </a:ext>
            </a:extLst>
          </p:cNvPr>
          <p:cNvSpPr txBox="1">
            <a:spLocks/>
          </p:cNvSpPr>
          <p:nvPr/>
        </p:nvSpPr>
        <p:spPr>
          <a:xfrm>
            <a:off x="1909058" y="5540679"/>
            <a:ext cx="975339" cy="21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20 Guild D-240E</a:t>
            </a:r>
            <a:endParaRPr lang="ja-JP" altLang="en-US" sz="800" dirty="0"/>
          </a:p>
        </p:txBody>
      </p:sp>
      <p:sp>
        <p:nvSpPr>
          <p:cNvPr id="100" name="タイトル 1">
            <a:extLst>
              <a:ext uri="{FF2B5EF4-FFF2-40B4-BE49-F238E27FC236}">
                <a16:creationId xmlns:a16="http://schemas.microsoft.com/office/drawing/2014/main" id="{046C8A86-E134-4863-97F8-3E7BDD367487}"/>
              </a:ext>
            </a:extLst>
          </p:cNvPr>
          <p:cNvSpPr txBox="1">
            <a:spLocks/>
          </p:cNvSpPr>
          <p:nvPr/>
        </p:nvSpPr>
        <p:spPr>
          <a:xfrm>
            <a:off x="668453" y="2931812"/>
            <a:ext cx="856974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16 Martin D-18</a:t>
            </a:r>
            <a:endParaRPr lang="ja-JP" altLang="en-US" sz="800" dirty="0"/>
          </a:p>
        </p:txBody>
      </p:sp>
      <p:sp>
        <p:nvSpPr>
          <p:cNvPr id="101" name="タイトル 1">
            <a:extLst>
              <a:ext uri="{FF2B5EF4-FFF2-40B4-BE49-F238E27FC236}">
                <a16:creationId xmlns:a16="http://schemas.microsoft.com/office/drawing/2014/main" id="{D3E9BDBE-AE51-4F3E-AB3A-D0D1AFD7264E}"/>
              </a:ext>
            </a:extLst>
          </p:cNvPr>
          <p:cNvSpPr txBox="1">
            <a:spLocks/>
          </p:cNvSpPr>
          <p:nvPr/>
        </p:nvSpPr>
        <p:spPr>
          <a:xfrm>
            <a:off x="1783901" y="2874358"/>
            <a:ext cx="1441882" cy="28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7 Martin D-28 </a:t>
            </a:r>
            <a:r>
              <a:rPr lang="en-US" altLang="ja-JP" sz="700" dirty="0"/>
              <a:t>(</a:t>
            </a:r>
            <a:r>
              <a:rPr lang="ja-JP" altLang="en-US" sz="700" dirty="0"/>
              <a:t>ヤフオク</a:t>
            </a:r>
            <a:r>
              <a:rPr lang="en-US" altLang="ja-JP" sz="700" dirty="0"/>
              <a:t>)</a:t>
            </a:r>
            <a:endParaRPr lang="ja-JP" altLang="en-US" sz="700" dirty="0"/>
          </a:p>
        </p:txBody>
      </p:sp>
      <p:sp>
        <p:nvSpPr>
          <p:cNvPr id="102" name="タイトル 1">
            <a:extLst>
              <a:ext uri="{FF2B5EF4-FFF2-40B4-BE49-F238E27FC236}">
                <a16:creationId xmlns:a16="http://schemas.microsoft.com/office/drawing/2014/main" id="{15468FC6-3D03-44BF-B6B9-4F48A6C3057D}"/>
              </a:ext>
            </a:extLst>
          </p:cNvPr>
          <p:cNvSpPr txBox="1">
            <a:spLocks/>
          </p:cNvSpPr>
          <p:nvPr/>
        </p:nvSpPr>
        <p:spPr>
          <a:xfrm>
            <a:off x="4664106" y="2868306"/>
            <a:ext cx="899217" cy="28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4 Martin D-35</a:t>
            </a:r>
            <a:endParaRPr lang="ja-JP" altLang="en-US" sz="800" dirty="0"/>
          </a:p>
        </p:txBody>
      </p:sp>
      <p:sp>
        <p:nvSpPr>
          <p:cNvPr id="103" name="タイトル 1">
            <a:extLst>
              <a:ext uri="{FF2B5EF4-FFF2-40B4-BE49-F238E27FC236}">
                <a16:creationId xmlns:a16="http://schemas.microsoft.com/office/drawing/2014/main" id="{B9C5BE38-CB2E-4C83-B3EB-7FCA6A2E7D28}"/>
              </a:ext>
            </a:extLst>
          </p:cNvPr>
          <p:cNvSpPr txBox="1">
            <a:spLocks/>
          </p:cNvSpPr>
          <p:nvPr/>
        </p:nvSpPr>
        <p:spPr>
          <a:xfrm>
            <a:off x="3217581" y="5514822"/>
            <a:ext cx="1029859" cy="209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19 Gallagher G-50</a:t>
            </a:r>
            <a:endParaRPr lang="ja-JP" altLang="en-US" sz="800" dirty="0"/>
          </a:p>
        </p:txBody>
      </p:sp>
      <p:sp>
        <p:nvSpPr>
          <p:cNvPr id="104" name="タイトル 1">
            <a:extLst>
              <a:ext uri="{FF2B5EF4-FFF2-40B4-BE49-F238E27FC236}">
                <a16:creationId xmlns:a16="http://schemas.microsoft.com/office/drawing/2014/main" id="{60481BC5-6FB2-4FE2-B4DE-45FFC86492C7}"/>
              </a:ext>
            </a:extLst>
          </p:cNvPr>
          <p:cNvSpPr txBox="1">
            <a:spLocks/>
          </p:cNvSpPr>
          <p:nvPr/>
        </p:nvSpPr>
        <p:spPr>
          <a:xfrm>
            <a:off x="5961061" y="5544943"/>
            <a:ext cx="1029579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17 </a:t>
            </a:r>
            <a:r>
              <a:rPr lang="en-US" altLang="ja-JP" sz="800" dirty="0" err="1"/>
              <a:t>K.Yairi</a:t>
            </a:r>
            <a:r>
              <a:rPr lang="en-US" altLang="ja-JP" sz="800" dirty="0"/>
              <a:t> DY-41</a:t>
            </a:r>
            <a:endParaRPr lang="ja-JP" altLang="en-US" sz="800" dirty="0"/>
          </a:p>
        </p:txBody>
      </p:sp>
      <p:sp>
        <p:nvSpPr>
          <p:cNvPr id="105" name="タイトル 1">
            <a:extLst>
              <a:ext uri="{FF2B5EF4-FFF2-40B4-BE49-F238E27FC236}">
                <a16:creationId xmlns:a16="http://schemas.microsoft.com/office/drawing/2014/main" id="{549DC2AD-2ADD-4364-85F0-E23D2F7B23D6}"/>
              </a:ext>
            </a:extLst>
          </p:cNvPr>
          <p:cNvSpPr txBox="1">
            <a:spLocks/>
          </p:cNvSpPr>
          <p:nvPr/>
        </p:nvSpPr>
        <p:spPr>
          <a:xfrm>
            <a:off x="1782445" y="4196444"/>
            <a:ext cx="1077984" cy="20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13 Martin OOO-28</a:t>
            </a:r>
            <a:endParaRPr lang="ja-JP" altLang="en-US" sz="800" dirty="0"/>
          </a:p>
        </p:txBody>
      </p:sp>
      <p:sp>
        <p:nvSpPr>
          <p:cNvPr id="106" name="タイトル 1">
            <a:extLst>
              <a:ext uri="{FF2B5EF4-FFF2-40B4-BE49-F238E27FC236}">
                <a16:creationId xmlns:a16="http://schemas.microsoft.com/office/drawing/2014/main" id="{1960EB6C-8FBA-4820-9ECA-A1231F6E298D}"/>
              </a:ext>
            </a:extLst>
          </p:cNvPr>
          <p:cNvSpPr txBox="1">
            <a:spLocks/>
          </p:cNvSpPr>
          <p:nvPr/>
        </p:nvSpPr>
        <p:spPr>
          <a:xfrm>
            <a:off x="7262096" y="5582984"/>
            <a:ext cx="1190566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22 </a:t>
            </a:r>
            <a:r>
              <a:rPr lang="en-US" altLang="ja-JP" sz="800" dirty="0" err="1"/>
              <a:t>S.Yairi</a:t>
            </a:r>
            <a:r>
              <a:rPr lang="en-US" altLang="ja-JP" sz="800" dirty="0"/>
              <a:t> YD-220</a:t>
            </a:r>
            <a:endParaRPr lang="ja-JP" altLang="en-US" sz="800" dirty="0"/>
          </a:p>
        </p:txBody>
      </p:sp>
      <p:sp>
        <p:nvSpPr>
          <p:cNvPr id="107" name="タイトル 1">
            <a:extLst>
              <a:ext uri="{FF2B5EF4-FFF2-40B4-BE49-F238E27FC236}">
                <a16:creationId xmlns:a16="http://schemas.microsoft.com/office/drawing/2014/main" id="{38CF10A3-B8EB-42E8-A2A6-591616DF8272}"/>
              </a:ext>
            </a:extLst>
          </p:cNvPr>
          <p:cNvSpPr txBox="1">
            <a:spLocks/>
          </p:cNvSpPr>
          <p:nvPr/>
        </p:nvSpPr>
        <p:spPr>
          <a:xfrm>
            <a:off x="6049840" y="2927174"/>
            <a:ext cx="1190565" cy="20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5 Martin D-45</a:t>
            </a:r>
            <a:endParaRPr lang="ja-JP" altLang="en-US" sz="800" dirty="0"/>
          </a:p>
        </p:txBody>
      </p:sp>
      <p:sp>
        <p:nvSpPr>
          <p:cNvPr id="108" name="タイトル 1">
            <a:extLst>
              <a:ext uri="{FF2B5EF4-FFF2-40B4-BE49-F238E27FC236}">
                <a16:creationId xmlns:a16="http://schemas.microsoft.com/office/drawing/2014/main" id="{5906AE32-58B2-4BDB-8A01-03F6750EABE2}"/>
              </a:ext>
            </a:extLst>
          </p:cNvPr>
          <p:cNvSpPr txBox="1">
            <a:spLocks/>
          </p:cNvSpPr>
          <p:nvPr/>
        </p:nvSpPr>
        <p:spPr>
          <a:xfrm>
            <a:off x="654862" y="4220983"/>
            <a:ext cx="968817" cy="20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8 Martin OO-18V</a:t>
            </a:r>
            <a:endParaRPr lang="ja-JP" altLang="en-US" sz="800" dirty="0"/>
          </a:p>
        </p:txBody>
      </p:sp>
      <p:sp>
        <p:nvSpPr>
          <p:cNvPr id="109" name="タイトル 1">
            <a:extLst>
              <a:ext uri="{FF2B5EF4-FFF2-40B4-BE49-F238E27FC236}">
                <a16:creationId xmlns:a16="http://schemas.microsoft.com/office/drawing/2014/main" id="{09EA3932-216B-495E-9252-D68819039B15}"/>
              </a:ext>
            </a:extLst>
          </p:cNvPr>
          <p:cNvSpPr txBox="1">
            <a:spLocks/>
          </p:cNvSpPr>
          <p:nvPr/>
        </p:nvSpPr>
        <p:spPr>
          <a:xfrm>
            <a:off x="4544673" y="5541597"/>
            <a:ext cx="1190566" cy="20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21  </a:t>
            </a:r>
            <a:r>
              <a:rPr lang="en-US" altLang="ja-JP" sz="800" dirty="0" err="1"/>
              <a:t>K.Yairi</a:t>
            </a:r>
            <a:r>
              <a:rPr lang="en-US" altLang="ja-JP" sz="800" dirty="0"/>
              <a:t> YW-500P</a:t>
            </a:r>
            <a:endParaRPr lang="ja-JP" altLang="en-US" sz="800" dirty="0"/>
          </a:p>
        </p:txBody>
      </p:sp>
      <p:sp>
        <p:nvSpPr>
          <p:cNvPr id="110" name="タイトル 1">
            <a:extLst>
              <a:ext uri="{FF2B5EF4-FFF2-40B4-BE49-F238E27FC236}">
                <a16:creationId xmlns:a16="http://schemas.microsoft.com/office/drawing/2014/main" id="{ABAE391B-1E75-4571-B44C-E5A15EE82548}"/>
              </a:ext>
            </a:extLst>
          </p:cNvPr>
          <p:cNvSpPr txBox="1">
            <a:spLocks/>
          </p:cNvSpPr>
          <p:nvPr/>
        </p:nvSpPr>
        <p:spPr>
          <a:xfrm>
            <a:off x="7390271" y="2948235"/>
            <a:ext cx="877872" cy="16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11 Martin O-18</a:t>
            </a:r>
            <a:endParaRPr lang="ja-JP" altLang="en-US" sz="800" dirty="0"/>
          </a:p>
        </p:txBody>
      </p:sp>
      <p:sp>
        <p:nvSpPr>
          <p:cNvPr id="111" name="タイトル 1">
            <a:extLst>
              <a:ext uri="{FF2B5EF4-FFF2-40B4-BE49-F238E27FC236}">
                <a16:creationId xmlns:a16="http://schemas.microsoft.com/office/drawing/2014/main" id="{7FF84408-8EB8-411F-8A7C-49E87E63170E}"/>
              </a:ext>
            </a:extLst>
          </p:cNvPr>
          <p:cNvSpPr txBox="1">
            <a:spLocks/>
          </p:cNvSpPr>
          <p:nvPr/>
        </p:nvSpPr>
        <p:spPr>
          <a:xfrm>
            <a:off x="8562916" y="2891981"/>
            <a:ext cx="1203862" cy="25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12 Martin O-18 (pick)</a:t>
            </a:r>
            <a:endParaRPr lang="ja-JP" altLang="en-US" sz="800" dirty="0"/>
          </a:p>
        </p:txBody>
      </p:sp>
      <p:sp>
        <p:nvSpPr>
          <p:cNvPr id="112" name="タイトル 1">
            <a:extLst>
              <a:ext uri="{FF2B5EF4-FFF2-40B4-BE49-F238E27FC236}">
                <a16:creationId xmlns:a16="http://schemas.microsoft.com/office/drawing/2014/main" id="{0053764A-4D20-4B5E-B171-82F6450F3BCC}"/>
              </a:ext>
            </a:extLst>
          </p:cNvPr>
          <p:cNvSpPr txBox="1">
            <a:spLocks/>
          </p:cNvSpPr>
          <p:nvPr/>
        </p:nvSpPr>
        <p:spPr>
          <a:xfrm>
            <a:off x="7892225" y="6984697"/>
            <a:ext cx="1003170" cy="25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10 Martin OOO-18</a:t>
            </a:r>
            <a:endParaRPr lang="ja-JP" altLang="en-US" sz="800" dirty="0"/>
          </a:p>
        </p:txBody>
      </p:sp>
      <p:sp>
        <p:nvSpPr>
          <p:cNvPr id="113" name="タイトル 1">
            <a:extLst>
              <a:ext uri="{FF2B5EF4-FFF2-40B4-BE49-F238E27FC236}">
                <a16:creationId xmlns:a16="http://schemas.microsoft.com/office/drawing/2014/main" id="{10258053-DC10-4DC9-8C0A-608AE616D4BB}"/>
              </a:ext>
            </a:extLst>
          </p:cNvPr>
          <p:cNvSpPr txBox="1">
            <a:spLocks/>
          </p:cNvSpPr>
          <p:nvPr/>
        </p:nvSpPr>
        <p:spPr>
          <a:xfrm>
            <a:off x="8533666" y="5528513"/>
            <a:ext cx="1337256" cy="20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23 Cat's Eyes CE-2000</a:t>
            </a:r>
            <a:endParaRPr lang="ja-JP" altLang="en-US" sz="800" dirty="0"/>
          </a:p>
        </p:txBody>
      </p:sp>
      <p:sp>
        <p:nvSpPr>
          <p:cNvPr id="114" name="タイトル 1">
            <a:extLst>
              <a:ext uri="{FF2B5EF4-FFF2-40B4-BE49-F238E27FC236}">
                <a16:creationId xmlns:a16="http://schemas.microsoft.com/office/drawing/2014/main" id="{14F46629-F45B-4654-95BA-B6DB28A09B84}"/>
              </a:ext>
            </a:extLst>
          </p:cNvPr>
          <p:cNvSpPr txBox="1">
            <a:spLocks/>
          </p:cNvSpPr>
          <p:nvPr/>
        </p:nvSpPr>
        <p:spPr>
          <a:xfrm>
            <a:off x="3219171" y="4251640"/>
            <a:ext cx="1129929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" dirty="0"/>
              <a:t>10 Martin OOO-18</a:t>
            </a:r>
            <a:endParaRPr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74173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1264AA-4E48-4E1C-9D8B-8A0B5AEDE94E}"/>
              </a:ext>
            </a:extLst>
          </p:cNvPr>
          <p:cNvSpPr txBox="1"/>
          <p:nvPr/>
        </p:nvSpPr>
        <p:spPr>
          <a:xfrm>
            <a:off x="1260630" y="365125"/>
            <a:ext cx="1093137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/>
              <a:t>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US" altLang="ja-JP" sz="1000" dirty="0"/>
              <a:t>                                                                                                                                       </a:t>
            </a:r>
          </a:p>
          <a:p>
            <a:r>
              <a:rPr lang="ja-JP" altLang="en-US" sz="1000" dirty="0"/>
              <a:t>寝室のクローゼットに置いてあるケースは、左から下記の通り。                                                                             </a:t>
            </a:r>
          </a:p>
          <a:p>
            <a:r>
              <a:rPr lang="ja-JP" altLang="en-US" sz="1000" dirty="0"/>
              <a:t>                                                                                                                                       </a:t>
            </a:r>
          </a:p>
          <a:p>
            <a:r>
              <a:rPr lang="en-US" altLang="ja-JP" sz="1000" dirty="0"/>
              <a:t>1    2       3    4    5    6    7    8      9     10     11   12   13     14   15   16   17    18   19   20     21      22     23     </a:t>
            </a:r>
          </a:p>
          <a:p>
            <a:r>
              <a:rPr lang="en-US" altLang="ja-JP" sz="1000" dirty="0"/>
              <a:t>D-28 HD-28VR W-40 D-35 D-45 DOVE D-28 OO-18V HD-28 OOO-18 O-18 </a:t>
            </a:r>
            <a:r>
              <a:rPr lang="en-US" altLang="ja-JP" sz="1000" dirty="0" err="1"/>
              <a:t>O-18</a:t>
            </a:r>
            <a:r>
              <a:rPr lang="en-US" altLang="ja-JP" sz="1000" dirty="0"/>
              <a:t> OOO-28 Hum. J-45 D-18 DY-41 F30W G-50 D-240E YW-500P YD-220 CE-2000 M-101Ⅲ</a:t>
            </a:r>
          </a:p>
          <a:p>
            <a:r>
              <a:rPr lang="en-US" altLang="ja-JP" sz="1000" dirty="0"/>
              <a:t>                           |                                              |                                                              </a:t>
            </a:r>
          </a:p>
          <a:p>
            <a:r>
              <a:rPr lang="ja-JP" altLang="en-US" sz="1000" dirty="0"/>
              <a:t>〇     〇             〇      〇      〇     〇       〇      〇          〇        〇           〇     〇      〇          〇      〇    〇      〇        〇      〇      〇          〇            〇         〇            〇                        </a:t>
            </a:r>
          </a:p>
          <a:p>
            <a:r>
              <a:rPr lang="en-US" altLang="ja-JP" sz="1000" dirty="0"/>
              <a:t>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US" altLang="ja-JP" sz="1000" dirty="0"/>
              <a:t>1  Black Case  Martin D-28        446894                                                                                  290,000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1983         </a:t>
            </a:r>
          </a:p>
          <a:p>
            <a:r>
              <a:rPr lang="en-US" altLang="ja-JP" sz="1000" dirty="0"/>
              <a:t>2  Black Case  Martin HD-28VR     598067                                                                              305,000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1996         </a:t>
            </a:r>
          </a:p>
          <a:p>
            <a:r>
              <a:rPr lang="en-US" altLang="ja-JP" sz="1000" dirty="0"/>
              <a:t>3  Black Case  Morris W-40        714015                                                                                    40,000</a:t>
            </a:r>
            <a:r>
              <a:rPr lang="ja-JP" altLang="en-US" sz="1000" dirty="0"/>
              <a:t>円  </a:t>
            </a:r>
            <a:r>
              <a:rPr lang="en-US" altLang="ja-JP" sz="1000" dirty="0"/>
              <a:t>(</a:t>
            </a:r>
            <a:r>
              <a:rPr lang="ja-JP" altLang="en-US" sz="1000" dirty="0"/>
              <a:t>購入価格</a:t>
            </a:r>
            <a:r>
              <a:rPr lang="en-US" altLang="ja-JP" sz="1000" dirty="0"/>
              <a:t>)          1998         </a:t>
            </a:r>
          </a:p>
          <a:p>
            <a:r>
              <a:rPr lang="en-US" altLang="ja-JP" sz="1000" dirty="0"/>
              <a:t>4  Blue  Case  Martin D-35        388519 </a:t>
            </a:r>
            <a:r>
              <a:rPr lang="en-US" altLang="ja-JP" sz="1000" dirty="0" err="1"/>
              <a:t>D‘addario</a:t>
            </a:r>
            <a:r>
              <a:rPr lang="en-US" altLang="ja-JP" sz="1000" dirty="0"/>
              <a:t> 1set </a:t>
            </a:r>
            <a:r>
              <a:rPr lang="ja-JP" altLang="en-US" sz="1000" dirty="0"/>
              <a:t>湿度計                                               </a:t>
            </a:r>
            <a:r>
              <a:rPr lang="en-US" altLang="ja-JP" sz="1000" dirty="0"/>
              <a:t>200,000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1975         </a:t>
            </a:r>
          </a:p>
          <a:p>
            <a:r>
              <a:rPr lang="en-US" altLang="ja-JP" sz="1000" dirty="0"/>
              <a:t>5  Black Case  Martin D-45        795964 MAQUIS(</a:t>
            </a:r>
            <a:r>
              <a:rPr lang="ja-JP" altLang="en-US" sz="1000" dirty="0"/>
              <a:t>空</a:t>
            </a:r>
            <a:r>
              <a:rPr lang="en-US" altLang="ja-JP" sz="1000" dirty="0"/>
              <a:t>) </a:t>
            </a:r>
            <a:r>
              <a:rPr lang="ja-JP" altLang="en-US" sz="1000" dirty="0"/>
              <a:t>鍵                                                         </a:t>
            </a:r>
            <a:r>
              <a:rPr lang="en-US" altLang="ja-JP" sz="1000" dirty="0"/>
              <a:t>598,000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2000         </a:t>
            </a:r>
          </a:p>
          <a:p>
            <a:r>
              <a:rPr lang="en-US" altLang="ja-JP" sz="1000" dirty="0"/>
              <a:t>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US" altLang="ja-JP" sz="1000" dirty="0"/>
              <a:t>6  Black Case  Gibson DOVE        CUSTOM</a:t>
            </a:r>
            <a:r>
              <a:rPr lang="ja-JP" altLang="en-US" sz="1000" dirty="0"/>
              <a:t>のため製造番号無し </a:t>
            </a:r>
            <a:r>
              <a:rPr lang="en-US" altLang="ja-JP" sz="1000" dirty="0"/>
              <a:t>Case</a:t>
            </a:r>
            <a:r>
              <a:rPr lang="ja-JP" altLang="en-US" sz="1000" dirty="0"/>
              <a:t>は</a:t>
            </a:r>
            <a:r>
              <a:rPr lang="en-US" altLang="ja-JP" sz="1000" dirty="0"/>
              <a:t>TRIUMPH </a:t>
            </a:r>
            <a:r>
              <a:rPr lang="ja-JP" altLang="en-US" sz="1000" dirty="0"/>
              <a:t>伝票 鍵    </a:t>
            </a:r>
            <a:r>
              <a:rPr lang="en-US" altLang="ja-JP" sz="1000" dirty="0"/>
              <a:t>250,000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????         </a:t>
            </a:r>
          </a:p>
          <a:p>
            <a:r>
              <a:rPr lang="en-US" altLang="ja-JP" sz="1000" dirty="0"/>
              <a:t>7  Blue  Case  Martin D-28        370729  〒424-0921 </a:t>
            </a:r>
            <a:r>
              <a:rPr lang="ja-JP" altLang="en-US" sz="1000" dirty="0"/>
              <a:t>静岡市 清水区                                        </a:t>
            </a:r>
            <a:r>
              <a:rPr lang="en-US" altLang="ja-JP" sz="1000" dirty="0"/>
              <a:t>218,000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1974         </a:t>
            </a:r>
          </a:p>
          <a:p>
            <a:r>
              <a:rPr lang="en-US" altLang="ja-JP" sz="1000" dirty="0"/>
              <a:t>8  Black Case  Martin OO-18V      1356627 〒424-0927 </a:t>
            </a:r>
            <a:r>
              <a:rPr lang="ja-JP" altLang="en-US" sz="1000" dirty="0"/>
              <a:t>清水市 清水区                                    </a:t>
            </a:r>
            <a:r>
              <a:rPr lang="en-US" altLang="ja-JP" sz="1000" dirty="0"/>
              <a:t>220,000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2008         </a:t>
            </a:r>
          </a:p>
          <a:p>
            <a:r>
              <a:rPr lang="en-US" altLang="ja-JP" sz="1000" dirty="0"/>
              <a:t>9  Black Case  Martin HD-28       598674 11</a:t>
            </a:r>
            <a:r>
              <a:rPr lang="ja-JP" altLang="en-US" sz="1000" dirty="0"/>
              <a:t>と同じ</a:t>
            </a:r>
            <a:r>
              <a:rPr lang="en-US" altLang="ja-JP" sz="1000" dirty="0"/>
              <a:t>Case </a:t>
            </a:r>
            <a:r>
              <a:rPr lang="ja-JP" altLang="en-US" sz="1000" dirty="0"/>
              <a:t>保証書 伝票                                       </a:t>
            </a:r>
            <a:r>
              <a:rPr lang="en-US" altLang="ja-JP" sz="1000" dirty="0"/>
              <a:t>200,000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1996         </a:t>
            </a:r>
          </a:p>
          <a:p>
            <a:r>
              <a:rPr lang="en-US" altLang="ja-JP" sz="1000" dirty="0"/>
              <a:t>10 Black Case  Martin OOO-18      1251425 9</a:t>
            </a:r>
            <a:r>
              <a:rPr lang="ja-JP" altLang="en-US" sz="1000" dirty="0"/>
              <a:t>と同じ</a:t>
            </a:r>
            <a:r>
              <a:rPr lang="en-US" altLang="ja-JP" sz="1000" dirty="0"/>
              <a:t>Case                                                        178,000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2006         </a:t>
            </a:r>
          </a:p>
          <a:p>
            <a:r>
              <a:rPr lang="en-US" altLang="ja-JP" sz="1000" dirty="0"/>
              <a:t>11 Black Case  Martin O-18        2243372 Bridge pin 1</a:t>
            </a:r>
            <a:r>
              <a:rPr lang="ja-JP" altLang="en-US" sz="1000" dirty="0"/>
              <a:t>本 留め具</a:t>
            </a:r>
            <a:r>
              <a:rPr lang="en-US" altLang="ja-JP" sz="1000" dirty="0"/>
              <a:t>5</a:t>
            </a:r>
            <a:r>
              <a:rPr lang="ja-JP" altLang="en-US" sz="1000" dirty="0"/>
              <a:t>ヵ所                                    </a:t>
            </a:r>
            <a:r>
              <a:rPr lang="en-US" altLang="ja-JP" sz="1000" dirty="0"/>
              <a:t>220,000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2017         </a:t>
            </a:r>
          </a:p>
          <a:p>
            <a:r>
              <a:rPr lang="en-US" altLang="ja-JP" sz="1000" dirty="0"/>
              <a:t>12 Black Case  Martin O-18        2251957 9</a:t>
            </a:r>
            <a:r>
              <a:rPr lang="ja-JP" altLang="en-US" sz="1000" dirty="0"/>
              <a:t>と同じ</a:t>
            </a:r>
            <a:r>
              <a:rPr lang="en-US" altLang="ja-JP" sz="1000" dirty="0"/>
              <a:t>Case </a:t>
            </a:r>
            <a:r>
              <a:rPr lang="ja-JP" altLang="en-US" sz="1000" dirty="0"/>
              <a:t>空 天体望遠鏡左                                </a:t>
            </a:r>
            <a:r>
              <a:rPr lang="en-US" altLang="ja-JP" sz="1000" dirty="0"/>
              <a:t>238,000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2017         </a:t>
            </a:r>
          </a:p>
          <a:p>
            <a:r>
              <a:rPr lang="en-US" altLang="ja-JP" sz="1000" dirty="0"/>
              <a:t>13 Black Case  Martin OOO-28      2251957 9</a:t>
            </a:r>
            <a:r>
              <a:rPr lang="ja-JP" altLang="en-US" sz="1000" dirty="0"/>
              <a:t>と同じ</a:t>
            </a:r>
            <a:r>
              <a:rPr lang="en-US" altLang="ja-JP" sz="1000" dirty="0"/>
              <a:t>Case </a:t>
            </a:r>
            <a:r>
              <a:rPr lang="ja-JP" altLang="en-US" sz="1000" dirty="0"/>
              <a:t>空 天体望遠鏡左                             </a:t>
            </a:r>
            <a:r>
              <a:rPr lang="en-US" altLang="ja-JP" sz="1000" dirty="0"/>
              <a:t>290,000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2017         </a:t>
            </a:r>
          </a:p>
          <a:p>
            <a:r>
              <a:rPr lang="en-US" altLang="ja-JP" sz="1000" dirty="0"/>
              <a:t>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US" altLang="ja-JP" sz="1000" dirty="0"/>
              <a:t>14 Brown Case  Gibson Hummingbird 13319091                                                                     175,000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2019         </a:t>
            </a:r>
          </a:p>
          <a:p>
            <a:r>
              <a:rPr lang="en-US" altLang="ja-JP" sz="1000" dirty="0"/>
              <a:t>15 Brown Case  Gibson J-45        21410051                                                                             219,980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2020         </a:t>
            </a:r>
          </a:p>
          <a:p>
            <a:r>
              <a:rPr lang="en-US" altLang="ja-JP" sz="1000" dirty="0"/>
              <a:t>16 Black Case  Martin D-18        2211574    </a:t>
            </a:r>
            <a:r>
              <a:rPr lang="ja-JP" altLang="en-US" sz="1000" dirty="0"/>
              <a:t>伝票 〒</a:t>
            </a:r>
            <a:r>
              <a:rPr lang="en-US" altLang="ja-JP" sz="1000" dirty="0"/>
              <a:t>960-1633 </a:t>
            </a:r>
            <a:r>
              <a:rPr lang="ja-JP" altLang="en-US" sz="1000" dirty="0"/>
              <a:t>飯館村                                      </a:t>
            </a:r>
            <a:r>
              <a:rPr lang="en-US" altLang="ja-JP" sz="1000" dirty="0"/>
              <a:t>238,000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2017         </a:t>
            </a:r>
          </a:p>
          <a:p>
            <a:r>
              <a:rPr lang="en-US" altLang="ja-JP" sz="1000" dirty="0"/>
              <a:t>17 Black Case  </a:t>
            </a:r>
            <a:r>
              <a:rPr lang="en-US" altLang="ja-JP" sz="1000" dirty="0" err="1"/>
              <a:t>K.Yairi</a:t>
            </a:r>
            <a:r>
              <a:rPr lang="en-US" altLang="ja-JP" sz="1000" dirty="0"/>
              <a:t> DY-41      12009      </a:t>
            </a:r>
            <a:r>
              <a:rPr lang="ja-JP" altLang="en-US" sz="1000" dirty="0"/>
              <a:t>伝票 鍵 </a:t>
            </a:r>
            <a:r>
              <a:rPr lang="en-US" altLang="ja-JP" sz="1000" dirty="0"/>
              <a:t>51080568 0928                                         197,641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1976         </a:t>
            </a:r>
          </a:p>
          <a:p>
            <a:r>
              <a:rPr lang="en-US" altLang="ja-JP" sz="1000" dirty="0"/>
              <a:t>18 Black Case  Guild F30W/DTAR NAT TK036001  </a:t>
            </a:r>
            <a:r>
              <a:rPr lang="ja-JP" altLang="en-US" sz="1000" dirty="0"/>
              <a:t>伝票 保証書 鍵                                         </a:t>
            </a:r>
            <a:r>
              <a:rPr lang="en-US" altLang="ja-JP" sz="1000" dirty="0"/>
              <a:t>136,980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????         </a:t>
            </a:r>
          </a:p>
          <a:p>
            <a:r>
              <a:rPr lang="en-US" altLang="ja-JP" sz="1000" dirty="0"/>
              <a:t>19 Black Case  Gallagher G-50     1284       </a:t>
            </a:r>
            <a:r>
              <a:rPr lang="ja-JP" altLang="en-US" sz="1000" dirty="0"/>
              <a:t>伝票 保証書 鍵                                                      </a:t>
            </a:r>
            <a:r>
              <a:rPr lang="en-US" altLang="ja-JP" sz="1000" dirty="0"/>
              <a:t>396,000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1979         </a:t>
            </a:r>
          </a:p>
          <a:p>
            <a:r>
              <a:rPr lang="en-US" altLang="ja-JP" sz="1000" dirty="0"/>
              <a:t>20 Black Case  Guild D-240E       G22002786  </a:t>
            </a:r>
            <a:r>
              <a:rPr lang="ja-JP" altLang="en-US" sz="1000" dirty="0"/>
              <a:t>伝票 保証書                                                        </a:t>
            </a:r>
            <a:r>
              <a:rPr lang="en-US" altLang="ja-JP" sz="1000" dirty="0"/>
              <a:t>57,200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2020         </a:t>
            </a:r>
          </a:p>
          <a:p>
            <a:r>
              <a:rPr lang="en-US" altLang="ja-JP" sz="1000" dirty="0"/>
              <a:t>21 Black Case  </a:t>
            </a:r>
            <a:r>
              <a:rPr lang="en-US" altLang="ja-JP" sz="1000" dirty="0" err="1"/>
              <a:t>K.Yairi</a:t>
            </a:r>
            <a:r>
              <a:rPr lang="en-US" altLang="ja-JP" sz="1000" dirty="0"/>
              <a:t> YW-500P    12192      </a:t>
            </a:r>
            <a:r>
              <a:rPr lang="ja-JP" altLang="en-US" sz="1000" dirty="0"/>
              <a:t>伝票 保証書                                                          </a:t>
            </a:r>
            <a:r>
              <a:rPr lang="en-US" altLang="ja-JP" sz="1000" dirty="0"/>
              <a:t>85,000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1979         </a:t>
            </a:r>
          </a:p>
          <a:p>
            <a:r>
              <a:rPr lang="en-US" altLang="ja-JP" sz="1000" dirty="0"/>
              <a:t>22 Black Case  </a:t>
            </a:r>
            <a:r>
              <a:rPr lang="en-US" altLang="ja-JP" sz="1000" dirty="0" err="1"/>
              <a:t>S.Yairi</a:t>
            </a:r>
            <a:r>
              <a:rPr lang="en-US" altLang="ja-JP" sz="1000" dirty="0"/>
              <a:t> YD-220     007183     </a:t>
            </a:r>
            <a:r>
              <a:rPr lang="ja-JP" altLang="en-US" sz="1000" dirty="0"/>
              <a:t>伝票 保証書                                                           </a:t>
            </a:r>
            <a:r>
              <a:rPr lang="en-US" altLang="ja-JP" sz="1000"/>
              <a:t>84,780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????         </a:t>
            </a:r>
          </a:p>
          <a:p>
            <a:r>
              <a:rPr lang="en-US" altLang="ja-JP" sz="1000" dirty="0"/>
              <a:t>23 Black Case  Cat‘s Eyes CE-2000 680077     </a:t>
            </a:r>
            <a:r>
              <a:rPr lang="ja-JP" altLang="en-US" sz="1000" dirty="0"/>
              <a:t>伝票 保証書無し                                              </a:t>
            </a:r>
            <a:r>
              <a:rPr lang="en-US" altLang="ja-JP" sz="1000" dirty="0"/>
              <a:t>263,474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1977         </a:t>
            </a:r>
          </a:p>
          <a:p>
            <a:r>
              <a:rPr lang="en-US" altLang="ja-JP" sz="1000" dirty="0"/>
              <a:t>24 Black Case  Morris M-101Ⅲ     1802005    </a:t>
            </a:r>
            <a:r>
              <a:rPr lang="ja-JP" altLang="en-US" sz="1000" dirty="0"/>
              <a:t>伝票 保証書                                                      </a:t>
            </a:r>
            <a:r>
              <a:rPr lang="en-US" altLang="ja-JP" sz="1000" dirty="0"/>
              <a:t>180,000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2018         </a:t>
            </a:r>
          </a:p>
          <a:p>
            <a:r>
              <a:rPr lang="en-US" altLang="ja-JP" sz="1000" dirty="0"/>
              <a:t>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US" altLang="ja-JP" sz="1000" dirty="0"/>
              <a:t>25 Soft  Case  Martin Backpacker  114.997  </a:t>
            </a:r>
            <a:r>
              <a:rPr lang="ja-JP" altLang="en-US" sz="1000" dirty="0"/>
              <a:t>佐川急便                                                               </a:t>
            </a:r>
            <a:r>
              <a:rPr lang="en-US" altLang="ja-JP" sz="1000" dirty="0"/>
              <a:t>19,000</a:t>
            </a:r>
            <a:r>
              <a:rPr lang="ja-JP" altLang="en-US" sz="1000" dirty="0"/>
              <a:t>円                             </a:t>
            </a:r>
            <a:r>
              <a:rPr lang="en-US" altLang="ja-JP" sz="1000" dirty="0"/>
              <a:t>1992-2007         </a:t>
            </a:r>
          </a:p>
          <a:p>
            <a:r>
              <a:rPr lang="en-US" altLang="ja-JP" sz="1000" dirty="0"/>
              <a:t>26 Soft  Case  Martin Backpacker  131.698  </a:t>
            </a:r>
            <a:r>
              <a:rPr lang="ja-JP" altLang="en-US" sz="1000" dirty="0"/>
              <a:t>ヤマト運輸                                                            </a:t>
            </a:r>
            <a:r>
              <a:rPr lang="en-US" altLang="ja-JP" sz="1000" dirty="0"/>
              <a:t>26,480</a:t>
            </a:r>
            <a:r>
              <a:rPr lang="ja-JP" altLang="en-US" sz="1000" dirty="0"/>
              <a:t>円	               </a:t>
            </a:r>
            <a:r>
              <a:rPr lang="en-US" altLang="ja-JP" sz="1000" dirty="0"/>
              <a:t>1992-2007       </a:t>
            </a:r>
          </a:p>
          <a:p>
            <a:r>
              <a:rPr lang="en-US" altLang="ja-JP" sz="1000" dirty="0"/>
              <a:t>--------------------------------------------------------------------------------------------------------------------------------------------------------------------------------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8730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 3 Morris W-40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D62E8DA-FC7C-4A1C-8CE2-11D148E4E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53" y="1825625"/>
            <a:ext cx="4345294" cy="4351338"/>
          </a:xfrm>
        </p:spPr>
      </p:pic>
    </p:spTree>
    <p:extLst>
      <p:ext uri="{BB962C8B-B14F-4D97-AF65-F5344CB8AC3E}">
        <p14:creationId xmlns:p14="http://schemas.microsoft.com/office/powerpoint/2010/main" val="23104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 4 Martin D-35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FF9B1D1-F9A6-4FC2-A5BA-0680F8AEF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3699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  5 Martin D-45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DEDF1E8-D554-4875-9C0B-1250A060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9466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6 Gibson DOVE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A400DCE-5228-4F0B-8DA2-BA4A1F5B4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665782D-CB18-4E24-BBF9-9FDC5E99F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2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5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F9D4D-F110-4399-8431-8BFEC6C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7 Martin D-28 (</a:t>
            </a:r>
            <a:r>
              <a:rPr kumimoji="1" lang="ja-JP" altLang="en-US" dirty="0"/>
              <a:t>ヤフオク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0CB7FD6-5379-4046-9984-1EF47B397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9822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594CA-BA59-4E10-9684-8D8629A3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8 Martin OO-18V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5AD704A-A8F9-4623-8374-2C3BD5DE4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8824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78B8-0B44-415D-A807-69CD54A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                 9 Martin HD-28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75F53CF-9BF6-4C8F-A412-8D5BED638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88520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656</Words>
  <Application>Microsoft Office PowerPoint</Application>
  <PresentationFormat>ワイド画面</PresentationFormat>
  <Paragraphs>89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游ゴシック</vt:lpstr>
      <vt:lpstr>游ゴシック Light</vt:lpstr>
      <vt:lpstr>Arial</vt:lpstr>
      <vt:lpstr>Office テーマ</vt:lpstr>
      <vt:lpstr>           1 Martin D-28 (自分で購入)</vt:lpstr>
      <vt:lpstr>                  2 Martin HD-28VR</vt:lpstr>
      <vt:lpstr>                     3 Morris W-40</vt:lpstr>
      <vt:lpstr>                     4 Martin D-35</vt:lpstr>
      <vt:lpstr>                      5 Martin D-45</vt:lpstr>
      <vt:lpstr>                    6 Gibson DOVE</vt:lpstr>
      <vt:lpstr>            7 Martin D-28 (ヤフオク)</vt:lpstr>
      <vt:lpstr>                   8 Martin OO-18V</vt:lpstr>
      <vt:lpstr>                    9 Martin HD-28</vt:lpstr>
      <vt:lpstr>                  10 Martin OOO-18</vt:lpstr>
      <vt:lpstr>                    11 Martin O-18</vt:lpstr>
      <vt:lpstr>                 12 Martin O-18 (pick)</vt:lpstr>
      <vt:lpstr>                  13 Martin OOO-28</vt:lpstr>
      <vt:lpstr>              14 Gibson Hummingbird</vt:lpstr>
      <vt:lpstr>                    15 Gibson J-45</vt:lpstr>
      <vt:lpstr>                    16 Martin D-18</vt:lpstr>
      <vt:lpstr>                    17 K.Yairi DY-41</vt:lpstr>
      <vt:lpstr>                    18 Guild F30W</vt:lpstr>
      <vt:lpstr>                  19 Gallagher G-50</vt:lpstr>
      <vt:lpstr>                   20 Guild D-240E</vt:lpstr>
      <vt:lpstr>                21  K.Yairi YW-500P</vt:lpstr>
      <vt:lpstr>                 22 S.Yairi YD-220</vt:lpstr>
      <vt:lpstr>               23 Cat's Eyes CE-2000</vt:lpstr>
      <vt:lpstr>　　　　　24 Morris M-101Ⅲ</vt:lpstr>
      <vt:lpstr>所有ギターの全画像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tamagawa akio</dc:creator>
  <cp:lastModifiedBy>tamagawa akio</cp:lastModifiedBy>
  <cp:revision>29</cp:revision>
  <dcterms:created xsi:type="dcterms:W3CDTF">2020-12-21T11:56:05Z</dcterms:created>
  <dcterms:modified xsi:type="dcterms:W3CDTF">2021-03-23T02:03:59Z</dcterms:modified>
</cp:coreProperties>
</file>