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AB775-5A96-4211-8D95-CA4007D34E34}" v="10" dt="2022-06-26T07:49:40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gawa akio" userId="67ee5da88174942a" providerId="LiveId" clId="{1E0AB775-5A96-4211-8D95-CA4007D34E34}"/>
    <pc:docChg chg="undo custSel delSld modSld sldOrd">
      <pc:chgData name="tamagawa akio" userId="67ee5da88174942a" providerId="LiveId" clId="{1E0AB775-5A96-4211-8D95-CA4007D34E34}" dt="2022-06-26T07:50:29.402" v="217" actId="47"/>
      <pc:docMkLst>
        <pc:docMk/>
      </pc:docMkLst>
      <pc:sldChg chg="addSp modSp mod">
        <pc:chgData name="tamagawa akio" userId="67ee5da88174942a" providerId="LiveId" clId="{1E0AB775-5A96-4211-8D95-CA4007D34E34}" dt="2022-06-26T07:49:56.184" v="215" actId="1038"/>
        <pc:sldMkLst>
          <pc:docMk/>
          <pc:sldMk cId="1914136568" sldId="256"/>
        </pc:sldMkLst>
        <pc:spChg chg="mod">
          <ac:chgData name="tamagawa akio" userId="67ee5da88174942a" providerId="LiveId" clId="{1E0AB775-5A96-4211-8D95-CA4007D34E34}" dt="2022-06-26T07:45:49.253" v="11" actId="20577"/>
          <ac:spMkLst>
            <pc:docMk/>
            <pc:sldMk cId="1914136568" sldId="256"/>
            <ac:spMk id="2" creationId="{14F0EA08-A1A1-4C87-A6E0-124C52D73F1F}"/>
          </ac:spMkLst>
        </pc:spChg>
        <pc:spChg chg="mod">
          <ac:chgData name="tamagawa akio" userId="67ee5da88174942a" providerId="LiveId" clId="{1E0AB775-5A96-4211-8D95-CA4007D34E34}" dt="2022-06-26T07:48:04.111" v="114" actId="1036"/>
          <ac:spMkLst>
            <pc:docMk/>
            <pc:sldMk cId="1914136568" sldId="256"/>
            <ac:spMk id="6" creationId="{E680E46A-1D95-6877-01F1-0494DEF2DCBB}"/>
          </ac:spMkLst>
        </pc:spChg>
        <pc:spChg chg="add mod">
          <ac:chgData name="tamagawa akio" userId="67ee5da88174942a" providerId="LiveId" clId="{1E0AB775-5A96-4211-8D95-CA4007D34E34}" dt="2022-06-26T07:47:20.986" v="63" actId="1036"/>
          <ac:spMkLst>
            <pc:docMk/>
            <pc:sldMk cId="1914136568" sldId="256"/>
            <ac:spMk id="7" creationId="{3694BFC1-5E53-C020-EC6E-6F96C694476B}"/>
          </ac:spMkLst>
        </pc:spChg>
        <pc:spChg chg="mod">
          <ac:chgData name="tamagawa akio" userId="67ee5da88174942a" providerId="LiveId" clId="{1E0AB775-5A96-4211-8D95-CA4007D34E34}" dt="2022-06-26T07:46:22.999" v="14" actId="14100"/>
          <ac:spMkLst>
            <pc:docMk/>
            <pc:sldMk cId="1914136568" sldId="256"/>
            <ac:spMk id="10" creationId="{69E87190-B292-424D-8BAF-DB437AAEEB40}"/>
          </ac:spMkLst>
        </pc:spChg>
        <pc:picChg chg="add mod">
          <ac:chgData name="tamagawa akio" userId="67ee5da88174942a" providerId="LiveId" clId="{1E0AB775-5A96-4211-8D95-CA4007D34E34}" dt="2022-06-26T07:49:56.184" v="215" actId="1038"/>
          <ac:picMkLst>
            <pc:docMk/>
            <pc:sldMk cId="1914136568" sldId="256"/>
            <ac:picMk id="5" creationId="{1DC7FE49-3D51-38B8-77D1-5A1A430D15DF}"/>
          </ac:picMkLst>
        </pc:picChg>
      </pc:sldChg>
      <pc:sldChg chg="addSp delSp modSp mod">
        <pc:chgData name="tamagawa akio" userId="67ee5da88174942a" providerId="LiveId" clId="{1E0AB775-5A96-4211-8D95-CA4007D34E34}" dt="2022-06-26T07:48:38.819" v="124" actId="27614"/>
        <pc:sldMkLst>
          <pc:docMk/>
          <pc:sldMk cId="2008187619" sldId="257"/>
        </pc:sldMkLst>
        <pc:picChg chg="del">
          <ac:chgData name="tamagawa akio" userId="67ee5da88174942a" providerId="LiveId" clId="{1E0AB775-5A96-4211-8D95-CA4007D34E34}" dt="2022-06-26T07:48:10.857" v="115" actId="478"/>
          <ac:picMkLst>
            <pc:docMk/>
            <pc:sldMk cId="2008187619" sldId="257"/>
            <ac:picMk id="3" creationId="{71FC00DE-BE27-D29C-2CF1-39AF975771F0}"/>
          </ac:picMkLst>
        </pc:picChg>
        <pc:picChg chg="add mod">
          <ac:chgData name="tamagawa akio" userId="67ee5da88174942a" providerId="LiveId" clId="{1E0AB775-5A96-4211-8D95-CA4007D34E34}" dt="2022-06-26T07:48:38.819" v="124" actId="27614"/>
          <ac:picMkLst>
            <pc:docMk/>
            <pc:sldMk cId="2008187619" sldId="257"/>
            <ac:picMk id="4" creationId="{9E73492C-9CEF-832A-2D45-C7E235AB5B4C}"/>
          </ac:picMkLst>
        </pc:picChg>
      </pc:sldChg>
      <pc:sldChg chg="addSp delSp modSp mod ord">
        <pc:chgData name="tamagawa akio" userId="67ee5da88174942a" providerId="LiveId" clId="{1E0AB775-5A96-4211-8D95-CA4007D34E34}" dt="2022-06-26T07:48:48.579" v="131" actId="27614"/>
        <pc:sldMkLst>
          <pc:docMk/>
          <pc:sldMk cId="3513845586" sldId="258"/>
        </pc:sldMkLst>
        <pc:picChg chg="del">
          <ac:chgData name="tamagawa akio" userId="67ee5da88174942a" providerId="LiveId" clId="{1E0AB775-5A96-4211-8D95-CA4007D34E34}" dt="2022-06-26T07:48:12.131" v="116" actId="478"/>
          <ac:picMkLst>
            <pc:docMk/>
            <pc:sldMk cId="3513845586" sldId="258"/>
            <ac:picMk id="3" creationId="{FF705732-2E07-926B-C581-6C466D04192C}"/>
          </ac:picMkLst>
        </pc:picChg>
        <pc:picChg chg="add mod">
          <ac:chgData name="tamagawa akio" userId="67ee5da88174942a" providerId="LiveId" clId="{1E0AB775-5A96-4211-8D95-CA4007D34E34}" dt="2022-06-26T07:48:48.579" v="131" actId="27614"/>
          <ac:picMkLst>
            <pc:docMk/>
            <pc:sldMk cId="3513845586" sldId="258"/>
            <ac:picMk id="4" creationId="{66C584E9-1DF6-E739-BE0B-184178A2B6F2}"/>
          </ac:picMkLst>
        </pc:picChg>
      </pc:sldChg>
      <pc:sldChg chg="addSp delSp modSp mod">
        <pc:chgData name="tamagawa akio" userId="67ee5da88174942a" providerId="LiveId" clId="{1E0AB775-5A96-4211-8D95-CA4007D34E34}" dt="2022-06-26T07:48:42.109" v="127" actId="962"/>
        <pc:sldMkLst>
          <pc:docMk/>
          <pc:sldMk cId="4280040655" sldId="259"/>
        </pc:sldMkLst>
        <pc:picChg chg="del">
          <ac:chgData name="tamagawa akio" userId="67ee5da88174942a" providerId="LiveId" clId="{1E0AB775-5A96-4211-8D95-CA4007D34E34}" dt="2022-06-26T07:48:13.367" v="117" actId="478"/>
          <ac:picMkLst>
            <pc:docMk/>
            <pc:sldMk cId="4280040655" sldId="259"/>
            <ac:picMk id="3" creationId="{764F2A15-CB98-6270-C9CF-D8C12698D8A1}"/>
          </ac:picMkLst>
        </pc:picChg>
        <pc:picChg chg="add mod">
          <ac:chgData name="tamagawa akio" userId="67ee5da88174942a" providerId="LiveId" clId="{1E0AB775-5A96-4211-8D95-CA4007D34E34}" dt="2022-06-26T07:48:42.109" v="127" actId="962"/>
          <ac:picMkLst>
            <pc:docMk/>
            <pc:sldMk cId="4280040655" sldId="259"/>
            <ac:picMk id="4" creationId="{EE21710D-41B5-7F0B-233D-C63B5FC913DE}"/>
          </ac:picMkLst>
        </pc:picChg>
      </pc:sldChg>
      <pc:sldChg chg="addSp delSp modSp mod">
        <pc:chgData name="tamagawa akio" userId="67ee5da88174942a" providerId="LiveId" clId="{1E0AB775-5A96-4211-8D95-CA4007D34E34}" dt="2022-06-26T07:49:00.879" v="139" actId="962"/>
        <pc:sldMkLst>
          <pc:docMk/>
          <pc:sldMk cId="3354389363" sldId="260"/>
        </pc:sldMkLst>
        <pc:picChg chg="del">
          <ac:chgData name="tamagawa akio" userId="67ee5da88174942a" providerId="LiveId" clId="{1E0AB775-5A96-4211-8D95-CA4007D34E34}" dt="2022-06-26T07:48:15.776" v="118" actId="478"/>
          <ac:picMkLst>
            <pc:docMk/>
            <pc:sldMk cId="3354389363" sldId="260"/>
            <ac:picMk id="3" creationId="{1B6A97DD-74B6-458D-1A1D-962EB1FB3DA5}"/>
          </ac:picMkLst>
        </pc:picChg>
        <pc:picChg chg="add mod">
          <ac:chgData name="tamagawa akio" userId="67ee5da88174942a" providerId="LiveId" clId="{1E0AB775-5A96-4211-8D95-CA4007D34E34}" dt="2022-06-26T07:49:00.879" v="139" actId="962"/>
          <ac:picMkLst>
            <pc:docMk/>
            <pc:sldMk cId="3354389363" sldId="260"/>
            <ac:picMk id="4" creationId="{807C136A-E519-12C9-5944-6A0A8469E213}"/>
          </ac:picMkLst>
        </pc:picChg>
      </pc:sldChg>
      <pc:sldChg chg="addSp delSp modSp mod">
        <pc:chgData name="tamagawa akio" userId="67ee5da88174942a" providerId="LiveId" clId="{1E0AB775-5A96-4211-8D95-CA4007D34E34}" dt="2022-06-26T07:49:05.148" v="142" actId="962"/>
        <pc:sldMkLst>
          <pc:docMk/>
          <pc:sldMk cId="2296551473" sldId="261"/>
        </pc:sldMkLst>
        <pc:picChg chg="del">
          <ac:chgData name="tamagawa akio" userId="67ee5da88174942a" providerId="LiveId" clId="{1E0AB775-5A96-4211-8D95-CA4007D34E34}" dt="2022-06-26T07:48:18.908" v="119" actId="478"/>
          <ac:picMkLst>
            <pc:docMk/>
            <pc:sldMk cId="2296551473" sldId="261"/>
            <ac:picMk id="3" creationId="{FED8DC3B-5202-1A9A-613D-67FB6CE94D3D}"/>
          </ac:picMkLst>
        </pc:picChg>
        <pc:picChg chg="add mod">
          <ac:chgData name="tamagawa akio" userId="67ee5da88174942a" providerId="LiveId" clId="{1E0AB775-5A96-4211-8D95-CA4007D34E34}" dt="2022-06-26T07:49:05.148" v="142" actId="962"/>
          <ac:picMkLst>
            <pc:docMk/>
            <pc:sldMk cId="2296551473" sldId="261"/>
            <ac:picMk id="4" creationId="{FF1D9C44-CD1F-DB04-30D5-2FB60D9252D8}"/>
          </ac:picMkLst>
        </pc:picChg>
      </pc:sldChg>
      <pc:sldChg chg="addSp delSp modSp mod ord">
        <pc:chgData name="tamagawa akio" userId="67ee5da88174942a" providerId="LiveId" clId="{1E0AB775-5A96-4211-8D95-CA4007D34E34}" dt="2022-06-26T07:48:54.990" v="136"/>
        <pc:sldMkLst>
          <pc:docMk/>
          <pc:sldMk cId="537688014" sldId="262"/>
        </pc:sldMkLst>
        <pc:picChg chg="del">
          <ac:chgData name="tamagawa akio" userId="67ee5da88174942a" providerId="LiveId" clId="{1E0AB775-5A96-4211-8D95-CA4007D34E34}" dt="2022-06-26T07:48:20.736" v="120" actId="478"/>
          <ac:picMkLst>
            <pc:docMk/>
            <pc:sldMk cId="537688014" sldId="262"/>
            <ac:picMk id="3" creationId="{3E0E14ED-F8F2-DA87-03EA-15E3C3A9CD83}"/>
          </ac:picMkLst>
        </pc:picChg>
        <pc:picChg chg="add mod">
          <ac:chgData name="tamagawa akio" userId="67ee5da88174942a" providerId="LiveId" clId="{1E0AB775-5A96-4211-8D95-CA4007D34E34}" dt="2022-06-26T07:48:52.011" v="134" actId="962"/>
          <ac:picMkLst>
            <pc:docMk/>
            <pc:sldMk cId="537688014" sldId="262"/>
            <ac:picMk id="4" creationId="{ADFEBD02-9E48-A2A4-FC8E-C7A517C24FAC}"/>
          </ac:picMkLst>
        </pc:picChg>
      </pc:sldChg>
      <pc:sldChg chg="addSp delSp modSp mod">
        <pc:chgData name="tamagawa akio" userId="67ee5da88174942a" providerId="LiveId" clId="{1E0AB775-5A96-4211-8D95-CA4007D34E34}" dt="2022-06-26T07:49:09.189" v="145" actId="962"/>
        <pc:sldMkLst>
          <pc:docMk/>
          <pc:sldMk cId="3252100285" sldId="263"/>
        </pc:sldMkLst>
        <pc:picChg chg="del">
          <ac:chgData name="tamagawa akio" userId="67ee5da88174942a" providerId="LiveId" clId="{1E0AB775-5A96-4211-8D95-CA4007D34E34}" dt="2022-06-26T07:48:22.040" v="121" actId="478"/>
          <ac:picMkLst>
            <pc:docMk/>
            <pc:sldMk cId="3252100285" sldId="263"/>
            <ac:picMk id="3" creationId="{7BD03AE1-7CC8-3C76-D0E0-B3867A317EBB}"/>
          </ac:picMkLst>
        </pc:picChg>
        <pc:picChg chg="add mod">
          <ac:chgData name="tamagawa akio" userId="67ee5da88174942a" providerId="LiveId" clId="{1E0AB775-5A96-4211-8D95-CA4007D34E34}" dt="2022-06-26T07:49:09.189" v="145" actId="962"/>
          <ac:picMkLst>
            <pc:docMk/>
            <pc:sldMk cId="3252100285" sldId="263"/>
            <ac:picMk id="4" creationId="{A97C06EF-5216-34CE-2F9A-E473C2FC1E1B}"/>
          </ac:picMkLst>
        </pc:picChg>
      </pc:sldChg>
      <pc:sldChg chg="addSp delSp modSp mod">
        <pc:chgData name="tamagawa akio" userId="67ee5da88174942a" providerId="LiveId" clId="{1E0AB775-5A96-4211-8D95-CA4007D34E34}" dt="2022-06-26T07:49:13.308" v="148" actId="962"/>
        <pc:sldMkLst>
          <pc:docMk/>
          <pc:sldMk cId="2993480773" sldId="264"/>
        </pc:sldMkLst>
        <pc:picChg chg="del">
          <ac:chgData name="tamagawa akio" userId="67ee5da88174942a" providerId="LiveId" clId="{1E0AB775-5A96-4211-8D95-CA4007D34E34}" dt="2022-06-26T07:48:24.332" v="122" actId="478"/>
          <ac:picMkLst>
            <pc:docMk/>
            <pc:sldMk cId="2993480773" sldId="264"/>
            <ac:picMk id="3" creationId="{CB62E6BB-9407-46F5-7CD4-76CEA31475C4}"/>
          </ac:picMkLst>
        </pc:picChg>
        <pc:picChg chg="add mod">
          <ac:chgData name="tamagawa akio" userId="67ee5da88174942a" providerId="LiveId" clId="{1E0AB775-5A96-4211-8D95-CA4007D34E34}" dt="2022-06-26T07:49:13.308" v="148" actId="962"/>
          <ac:picMkLst>
            <pc:docMk/>
            <pc:sldMk cId="2993480773" sldId="264"/>
            <ac:picMk id="4" creationId="{9B62CC99-E179-562F-64F7-CB8ADCA8FF6A}"/>
          </ac:picMkLst>
        </pc:picChg>
      </pc:sldChg>
      <pc:sldChg chg="addSp modSp mod">
        <pc:chgData name="tamagawa akio" userId="67ee5da88174942a" providerId="LiveId" clId="{1E0AB775-5A96-4211-8D95-CA4007D34E34}" dt="2022-06-26T07:49:17.230" v="151" actId="962"/>
        <pc:sldMkLst>
          <pc:docMk/>
          <pc:sldMk cId="714614721" sldId="265"/>
        </pc:sldMkLst>
        <pc:picChg chg="add mod">
          <ac:chgData name="tamagawa akio" userId="67ee5da88174942a" providerId="LiveId" clId="{1E0AB775-5A96-4211-8D95-CA4007D34E34}" dt="2022-06-26T07:49:17.230" v="151" actId="962"/>
          <ac:picMkLst>
            <pc:docMk/>
            <pc:sldMk cId="714614721" sldId="265"/>
            <ac:picMk id="3" creationId="{6FA18517-1B24-C526-CA49-EB98B30886EC}"/>
          </ac:picMkLst>
        </pc:picChg>
      </pc:sldChg>
      <pc:sldChg chg="del">
        <pc:chgData name="tamagawa akio" userId="67ee5da88174942a" providerId="LiveId" clId="{1E0AB775-5A96-4211-8D95-CA4007D34E34}" dt="2022-06-26T07:50:26.129" v="216" actId="47"/>
        <pc:sldMkLst>
          <pc:docMk/>
          <pc:sldMk cId="1908333451" sldId="266"/>
        </pc:sldMkLst>
      </pc:sldChg>
      <pc:sldChg chg="del">
        <pc:chgData name="tamagawa akio" userId="67ee5da88174942a" providerId="LiveId" clId="{1E0AB775-5A96-4211-8D95-CA4007D34E34}" dt="2022-06-26T07:50:29.402" v="217" actId="47"/>
        <pc:sldMkLst>
          <pc:docMk/>
          <pc:sldMk cId="146317975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1ACF0-D31D-46D1-9373-59EC4DB1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51436-EEF4-4010-851D-7552B3BC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20FEDA-74B2-4A0B-B4EF-3B36E44D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4952D-CD71-4B18-BAF0-2F2AA6A9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5D142-E807-4CB1-AE83-B1FACD5B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4BCC5-F98C-46B2-8CC6-E405CF32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6D0571-F266-43AA-9578-07CBB47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E545E9-8BF8-4BBA-A410-5E6D941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A2CC2-26A8-4584-A852-9E4AF507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C7803-DBD6-4DA5-A27B-18820988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57EF28-FE0D-46DE-A412-6D6F8BD3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C2A3E-FF8F-400D-8803-50104FAEA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58996-F4BB-422A-8834-D6622F4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ECF83-48A4-421E-BCB6-D59165CB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7C1925-E384-47E8-9AD1-1B4B16F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C4B82-9039-40EF-9E11-C745D3E4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CB4DB-9D4E-445B-850F-2222688F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B77A5-0F88-44A9-A5CC-CC1C5FB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0AF17-A6A6-4E54-A41B-36257DF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40054A-16BC-400A-92F2-F365DC12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4F0D5-991C-47CD-B302-A4B68299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88EFF-FCBE-4844-A756-8D9D0D71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2DA91-A8D2-4DE4-A808-C60D6349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613D6-F873-4D33-8CA9-DF1E3D1A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CFF18-4FEF-4D15-A554-2D853DFF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34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6639B-5DA0-445E-A24D-43902BE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8CDE6-FCED-416F-AD46-93B65C65D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424ED1-8052-41A8-951C-831A286D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7FFA56-14CF-4A7A-8BEC-B9DB1029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8DE386-9B9F-44D7-B472-3D67CFBD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4ACEC-17F6-49FA-94BA-60DA4841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2B71A-C4A6-477B-AC49-1963B91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5BE6A8-D681-4652-8654-821ECE08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F74503-A3D9-41E4-B50E-84F0C16D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21F362-E46E-4FF0-8A97-98214884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AAE5D7-85E8-4F44-961A-72573676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D3DC95-0969-4995-BAA7-ABD70CE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A05D97-0907-41B7-86F2-D112938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1B4EC8-7726-45D6-828D-1BEAE0D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63E4C-FC1A-463B-8E40-8628602A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2ACB1-AC16-46D4-A598-B53C8B2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580513-CA93-4325-BA3C-CCA82283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4FF1D6-1C82-4102-B570-D463685A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B26517-4DCE-4573-B49A-EEF2B5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2D88D9-7AED-44CC-A115-AC6AAED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4A21F-5D93-415F-8350-2A4B9B98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6E9D-497E-4F92-8461-0E1F5610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F44374-5F2A-4267-A328-AEC05225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D781D3-2F2B-45B0-B85E-420310CC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FCB9D-9E02-479B-8C76-36511B3C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153EB-C044-4601-AF6A-DC365368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19D9C-3BCA-411F-AFB9-AE3A780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7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B3CFE-F87B-4A95-8267-2B007A1A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A2DAD0-A0B2-4A8E-98A2-97BFB2D80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DD4AB4-3DED-4051-A5C6-8364607A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448AFE-26BF-4808-8D11-0AD9E073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8762D-8C42-428C-A616-EC5E3821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317892-5803-4501-8751-DDDE2E30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0F4F68-A542-457C-9743-6EDD6394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9DA400-8E6E-4B9A-B068-EC639B27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F4914-D50A-4768-8272-D7D9C4E4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5374-6CDC-406A-9275-8CC13B72CD6E}" type="datetimeFigureOut">
              <a:rPr kumimoji="1" lang="ja-JP" altLang="en-US" smtClean="0"/>
              <a:t>2022/6/26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CDAFD-277A-4974-BFCF-E769FD81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005FD5-86D2-4E89-A5E7-9C058354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0EA08-A1A1-4C87-A6E0-124C52D73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750" y="204185"/>
            <a:ext cx="10559949" cy="1132785"/>
          </a:xfrm>
        </p:spPr>
        <p:txBody>
          <a:bodyPr>
            <a:noAutofit/>
          </a:bodyPr>
          <a:lstStyle/>
          <a:p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GIBSON</a:t>
            </a:r>
            <a:r>
              <a:rPr lang="en-US" altLang="ja-JP" sz="3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60's J-45 Original EB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E87190-B292-424D-8BAF-DB437AAEEB40}"/>
              </a:ext>
            </a:extLst>
          </p:cNvPr>
          <p:cNvSpPr txBox="1"/>
          <p:nvPr/>
        </p:nvSpPr>
        <p:spPr>
          <a:xfrm>
            <a:off x="171449" y="1748451"/>
            <a:ext cx="11573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1960's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スタイルの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J45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。アジャスタブルサドル、ホワイトラージピックガード、エボニーブラックカラーなど、人気仕様が詰まった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本。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80E46A-1D95-6877-01F1-0494DEF2DCBB}"/>
              </a:ext>
            </a:extLst>
          </p:cNvPr>
          <p:cNvSpPr txBox="1"/>
          <p:nvPr/>
        </p:nvSpPr>
        <p:spPr>
          <a:xfrm>
            <a:off x="469783" y="6238722"/>
            <a:ext cx="1115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https://www.mikigakki.com/ec/pro/disp/B/60sj45oreb220430</a:t>
            </a:r>
            <a:endParaRPr lang="ja-JP" altLang="en-US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94BFC1-5E53-C020-EC6E-6F96C694476B}"/>
              </a:ext>
            </a:extLst>
          </p:cNvPr>
          <p:cNvSpPr txBox="1"/>
          <p:nvPr/>
        </p:nvSpPr>
        <p:spPr>
          <a:xfrm>
            <a:off x="2449585" y="2931115"/>
            <a:ext cx="6692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注文番号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26852</a:t>
            </a: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ご注文日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ID]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akiotamagawa0</a:t>
            </a: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お支払方法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Amazon Pay</a:t>
            </a:r>
          </a:p>
          <a:p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お買上金額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・商品代金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270,909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・消費税　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27,091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・（外税対象額）　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270,909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・お支払い合計金額　　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298,000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・お支払い金額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298,000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 （税込）</a:t>
            </a:r>
          </a:p>
        </p:txBody>
      </p:sp>
      <p:pic>
        <p:nvPicPr>
          <p:cNvPr id="5" name="図 4" descr="テーブルに置かれたギター&#10;&#10;自動的に生成された説明">
            <a:extLst>
              <a:ext uri="{FF2B5EF4-FFF2-40B4-BE49-F238E27FC236}">
                <a16:creationId xmlns:a16="http://schemas.microsoft.com/office/drawing/2014/main" id="{1DC7FE49-3D51-38B8-77D1-5A1A430D1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83" y="2775098"/>
            <a:ext cx="4082902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ギターの写真&#10;&#10;中程度の精度で自動的に生成された説明">
            <a:extLst>
              <a:ext uri="{FF2B5EF4-FFF2-40B4-BE49-F238E27FC236}">
                <a16:creationId xmlns:a16="http://schemas.microsoft.com/office/drawing/2014/main" id="{6FA18517-1B24-C526-CA49-EB98B308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に置かれたギター&#10;&#10;自動的に生成された説明">
            <a:extLst>
              <a:ext uri="{FF2B5EF4-FFF2-40B4-BE49-F238E27FC236}">
                <a16:creationId xmlns:a16="http://schemas.microsoft.com/office/drawing/2014/main" id="{9E73492C-9CEF-832A-2D45-C7E235AB5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ギターの写真&#10;&#10;低い精度で自動的に生成された説明">
            <a:extLst>
              <a:ext uri="{FF2B5EF4-FFF2-40B4-BE49-F238E27FC236}">
                <a16:creationId xmlns:a16="http://schemas.microsoft.com/office/drawing/2014/main" id="{EE21710D-41B5-7F0B-233D-C63B5FC9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台の上にあるギター&#10;&#10;自動的に生成された説明">
            <a:extLst>
              <a:ext uri="{FF2B5EF4-FFF2-40B4-BE49-F238E27FC236}">
                <a16:creationId xmlns:a16="http://schemas.microsoft.com/office/drawing/2014/main" id="{66C584E9-1DF6-E739-BE0B-184178A2B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靴を履いた足&#10;&#10;自動的に生成された説明">
            <a:extLst>
              <a:ext uri="{FF2B5EF4-FFF2-40B4-BE49-F238E27FC236}">
                <a16:creationId xmlns:a16="http://schemas.microsoft.com/office/drawing/2014/main" id="{ADFEBD02-9E48-A2A4-FC8E-C7A517C24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靴を履いた足&#10;&#10;自動的に生成された説明">
            <a:extLst>
              <a:ext uri="{FF2B5EF4-FFF2-40B4-BE49-F238E27FC236}">
                <a16:creationId xmlns:a16="http://schemas.microsoft.com/office/drawing/2014/main" id="{807C136A-E519-12C9-5944-6A0A8469E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ギターを弾いている&#10;&#10;自動的に生成された説明">
            <a:extLst>
              <a:ext uri="{FF2B5EF4-FFF2-40B4-BE49-F238E27FC236}">
                <a16:creationId xmlns:a16="http://schemas.microsoft.com/office/drawing/2014/main" id="{FF1D9C44-CD1F-DB04-30D5-2FB60D92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自転車のハンドル&#10;&#10;中程度の精度で自動的に生成された説明">
            <a:extLst>
              <a:ext uri="{FF2B5EF4-FFF2-40B4-BE49-F238E27FC236}">
                <a16:creationId xmlns:a16="http://schemas.microsoft.com/office/drawing/2014/main" id="{A97C06EF-5216-34CE-2F9A-E473C2FC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ギターの弦&#10;&#10;自動的に生成された説明">
            <a:extLst>
              <a:ext uri="{FF2B5EF4-FFF2-40B4-BE49-F238E27FC236}">
                <a16:creationId xmlns:a16="http://schemas.microsoft.com/office/drawing/2014/main" id="{9B62CC99-E179-562F-64F7-CB8ADCA8F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</Words>
  <Application>Microsoft Office PowerPoint</Application>
  <PresentationFormat>ワイド画面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Office テーマ</vt:lpstr>
      <vt:lpstr>GIBSON 60's J-45 Original EB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11</cp:revision>
  <dcterms:created xsi:type="dcterms:W3CDTF">2021-02-22T04:26:30Z</dcterms:created>
  <dcterms:modified xsi:type="dcterms:W3CDTF">2022-06-26T07:50:34Z</dcterms:modified>
</cp:coreProperties>
</file>